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261" r:id="rId7"/>
    <p:sldId id="282" r:id="rId8"/>
    <p:sldId id="259" r:id="rId9"/>
    <p:sldId id="263" r:id="rId10"/>
    <p:sldId id="262" r:id="rId11"/>
    <p:sldId id="269" r:id="rId12"/>
    <p:sldId id="267" r:id="rId13"/>
    <p:sldId id="270" r:id="rId14"/>
    <p:sldId id="286" r:id="rId15"/>
    <p:sldId id="287" r:id="rId16"/>
    <p:sldId id="271" r:id="rId17"/>
    <p:sldId id="266" r:id="rId18"/>
    <p:sldId id="272" r:id="rId19"/>
    <p:sldId id="288" r:id="rId20"/>
    <p:sldId id="273" r:id="rId21"/>
    <p:sldId id="265" r:id="rId22"/>
    <p:sldId id="274" r:id="rId23"/>
    <p:sldId id="289" r:id="rId24"/>
    <p:sldId id="275" r:id="rId25"/>
    <p:sldId id="277" r:id="rId26"/>
    <p:sldId id="264" r:id="rId27"/>
    <p:sldId id="290" r:id="rId28"/>
    <p:sldId id="292" r:id="rId29"/>
    <p:sldId id="278" r:id="rId30"/>
    <p:sldId id="279" r:id="rId31"/>
    <p:sldId id="260" r:id="rId32"/>
    <p:sldId id="280" r:id="rId33"/>
    <p:sldId id="281" r:id="rId34"/>
    <p:sldId id="283" r:id="rId35"/>
    <p:sldId id="285" r:id="rId36"/>
    <p:sldId id="284" r:id="rId37"/>
    <p:sldId id="257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va\V4\grafy%20spol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54644153732755E-2"/>
          <c:y val="0.11733945159151689"/>
          <c:w val="0.78279289891913106"/>
          <c:h val="0.6334645940570458"/>
        </c:manualLayout>
      </c:layout>
      <c:lineChart>
        <c:grouping val="standard"/>
        <c:varyColors val="0"/>
        <c:ser>
          <c:idx val="0"/>
          <c:order val="0"/>
          <c:tx>
            <c:strRef>
              <c:f>mima!$B$2</c:f>
              <c:strCache>
                <c:ptCount val="1"/>
                <c:pt idx="0">
                  <c:v>population_CZ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naše!$A$2:$A$71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mima!$B$3:$B$72</c:f>
              <c:numCache>
                <c:formatCode>General</c:formatCode>
                <c:ptCount val="70"/>
                <c:pt idx="0">
                  <c:v>8925.1219999999994</c:v>
                </c:pt>
                <c:pt idx="1">
                  <c:v>9023.17</c:v>
                </c:pt>
                <c:pt idx="2">
                  <c:v>9125.1830000000009</c:v>
                </c:pt>
                <c:pt idx="3">
                  <c:v>9220.9079999999994</c:v>
                </c:pt>
                <c:pt idx="4">
                  <c:v>9290.6170000000002</c:v>
                </c:pt>
                <c:pt idx="5">
                  <c:v>9365.9689999999991</c:v>
                </c:pt>
                <c:pt idx="6">
                  <c:v>9442.0400000000009</c:v>
                </c:pt>
                <c:pt idx="7">
                  <c:v>9513.7579999999998</c:v>
                </c:pt>
                <c:pt idx="8">
                  <c:v>9574.65</c:v>
                </c:pt>
                <c:pt idx="9">
                  <c:v>9618.5540000000001</c:v>
                </c:pt>
                <c:pt idx="10">
                  <c:v>9659.8179999999993</c:v>
                </c:pt>
                <c:pt idx="11">
                  <c:v>9588.0159999999996</c:v>
                </c:pt>
                <c:pt idx="12">
                  <c:v>9621.8080000000009</c:v>
                </c:pt>
                <c:pt idx="13">
                  <c:v>9668.741</c:v>
                </c:pt>
                <c:pt idx="14">
                  <c:v>9730.0190000000002</c:v>
                </c:pt>
                <c:pt idx="15">
                  <c:v>9785.1020000000008</c:v>
                </c:pt>
                <c:pt idx="16">
                  <c:v>9826.1880000000001</c:v>
                </c:pt>
                <c:pt idx="17">
                  <c:v>9854.241</c:v>
                </c:pt>
                <c:pt idx="18">
                  <c:v>9877.6319999999996</c:v>
                </c:pt>
                <c:pt idx="19">
                  <c:v>9896.6949999999997</c:v>
                </c:pt>
                <c:pt idx="20">
                  <c:v>9805.1569999999992</c:v>
                </c:pt>
                <c:pt idx="21">
                  <c:v>9830.6020000000008</c:v>
                </c:pt>
                <c:pt idx="22">
                  <c:v>9868.3790000000008</c:v>
                </c:pt>
                <c:pt idx="23">
                  <c:v>9919.5190000000002</c:v>
                </c:pt>
                <c:pt idx="24">
                  <c:v>9994.7610000000004</c:v>
                </c:pt>
                <c:pt idx="25">
                  <c:v>10062.366</c:v>
                </c:pt>
                <c:pt idx="26">
                  <c:v>10128.219999999999</c:v>
                </c:pt>
                <c:pt idx="27">
                  <c:v>10189.312</c:v>
                </c:pt>
                <c:pt idx="28">
                  <c:v>10245.686</c:v>
                </c:pt>
                <c:pt idx="29">
                  <c:v>10296.489</c:v>
                </c:pt>
                <c:pt idx="30">
                  <c:v>10326.791999999999</c:v>
                </c:pt>
                <c:pt idx="31">
                  <c:v>10303.208000000001</c:v>
                </c:pt>
                <c:pt idx="32">
                  <c:v>10314.321</c:v>
                </c:pt>
                <c:pt idx="33">
                  <c:v>10322.823</c:v>
                </c:pt>
                <c:pt idx="34">
                  <c:v>10330.481</c:v>
                </c:pt>
                <c:pt idx="35">
                  <c:v>10336.742</c:v>
                </c:pt>
                <c:pt idx="36">
                  <c:v>10340.736999999999</c:v>
                </c:pt>
                <c:pt idx="37">
                  <c:v>10348.834000000001</c:v>
                </c:pt>
                <c:pt idx="38">
                  <c:v>10356.359</c:v>
                </c:pt>
                <c:pt idx="39">
                  <c:v>10362.257</c:v>
                </c:pt>
                <c:pt idx="40">
                  <c:v>10362.74</c:v>
                </c:pt>
                <c:pt idx="41">
                  <c:v>10308.682000000001</c:v>
                </c:pt>
                <c:pt idx="42">
                  <c:v>10317.807000000001</c:v>
                </c:pt>
                <c:pt idx="43">
                  <c:v>10330.607</c:v>
                </c:pt>
                <c:pt idx="44">
                  <c:v>10336.162</c:v>
                </c:pt>
                <c:pt idx="45">
                  <c:v>10330.759</c:v>
                </c:pt>
                <c:pt idx="46">
                  <c:v>10315.352999999999</c:v>
                </c:pt>
                <c:pt idx="47">
                  <c:v>10303.642</c:v>
                </c:pt>
                <c:pt idx="48">
                  <c:v>10294.942999999999</c:v>
                </c:pt>
                <c:pt idx="49">
                  <c:v>10282.784</c:v>
                </c:pt>
                <c:pt idx="50">
                  <c:v>10272.503000000001</c:v>
                </c:pt>
                <c:pt idx="51">
                  <c:v>10224.191999999999</c:v>
                </c:pt>
                <c:pt idx="52">
                  <c:v>10200.773999999999</c:v>
                </c:pt>
                <c:pt idx="53">
                  <c:v>10201.651</c:v>
                </c:pt>
                <c:pt idx="54">
                  <c:v>10206.923000000001</c:v>
                </c:pt>
                <c:pt idx="55">
                  <c:v>10234.092000000001</c:v>
                </c:pt>
                <c:pt idx="56">
                  <c:v>10266.646000000001</c:v>
                </c:pt>
                <c:pt idx="57">
                  <c:v>10322.689</c:v>
                </c:pt>
                <c:pt idx="58">
                  <c:v>10429.691999999999</c:v>
                </c:pt>
                <c:pt idx="59">
                  <c:v>10491.492</c:v>
                </c:pt>
                <c:pt idx="60">
                  <c:v>10517.246999999999</c:v>
                </c:pt>
                <c:pt idx="61">
                  <c:v>10496.672</c:v>
                </c:pt>
                <c:pt idx="62">
                  <c:v>10509.286</c:v>
                </c:pt>
                <c:pt idx="63">
                  <c:v>10510.718999999999</c:v>
                </c:pt>
                <c:pt idx="64">
                  <c:v>10524.782999999999</c:v>
                </c:pt>
                <c:pt idx="65">
                  <c:v>10542.941999999999</c:v>
                </c:pt>
                <c:pt idx="66">
                  <c:v>10565.284</c:v>
                </c:pt>
                <c:pt idx="67">
                  <c:v>10589.526</c:v>
                </c:pt>
                <c:pt idx="68">
                  <c:v>10626.43</c:v>
                </c:pt>
                <c:pt idx="69">
                  <c:v>10669.324000000001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FA-4D60-8BF6-638801FC3F6F}"/>
            </c:ext>
          </c:extLst>
        </c:ser>
        <c:ser>
          <c:idx val="2"/>
          <c:order val="2"/>
          <c:tx>
            <c:strRef>
              <c:f>mima!$H$2</c:f>
              <c:strCache>
                <c:ptCount val="1"/>
                <c:pt idx="0">
                  <c:v>population_HU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mima!$H$3:$H$72</c:f>
              <c:numCache>
                <c:formatCode>General</c:formatCode>
                <c:ptCount val="70"/>
                <c:pt idx="0">
                  <c:v>9341</c:v>
                </c:pt>
                <c:pt idx="1">
                  <c:v>9428</c:v>
                </c:pt>
                <c:pt idx="2">
                  <c:v>9511</c:v>
                </c:pt>
                <c:pt idx="3">
                  <c:v>9604</c:v>
                </c:pt>
                <c:pt idx="4">
                  <c:v>9717</c:v>
                </c:pt>
                <c:pt idx="5">
                  <c:v>9825</c:v>
                </c:pt>
                <c:pt idx="6">
                  <c:v>9911</c:v>
                </c:pt>
                <c:pt idx="7">
                  <c:v>9839.5</c:v>
                </c:pt>
                <c:pt idx="8">
                  <c:v>9881.5</c:v>
                </c:pt>
                <c:pt idx="9">
                  <c:v>9937</c:v>
                </c:pt>
                <c:pt idx="10">
                  <c:v>9983.5120000000006</c:v>
                </c:pt>
                <c:pt idx="11">
                  <c:v>10027.958000000001</c:v>
                </c:pt>
                <c:pt idx="12">
                  <c:v>10060.825000000001</c:v>
                </c:pt>
                <c:pt idx="13">
                  <c:v>10087.947</c:v>
                </c:pt>
                <c:pt idx="14">
                  <c:v>10119.834999999999</c:v>
                </c:pt>
                <c:pt idx="15">
                  <c:v>10147.934999999999</c:v>
                </c:pt>
                <c:pt idx="16">
                  <c:v>10178.653</c:v>
                </c:pt>
                <c:pt idx="17">
                  <c:v>10216.603999999999</c:v>
                </c:pt>
                <c:pt idx="18">
                  <c:v>10255.815000000001</c:v>
                </c:pt>
                <c:pt idx="19">
                  <c:v>10298.723</c:v>
                </c:pt>
                <c:pt idx="20">
                  <c:v>10337.91</c:v>
                </c:pt>
                <c:pt idx="21">
                  <c:v>10367.537</c:v>
                </c:pt>
                <c:pt idx="22">
                  <c:v>10398.489</c:v>
                </c:pt>
                <c:pt idx="23">
                  <c:v>10432.055</c:v>
                </c:pt>
                <c:pt idx="24">
                  <c:v>10478.719999999999</c:v>
                </c:pt>
                <c:pt idx="25">
                  <c:v>10540.525</c:v>
                </c:pt>
                <c:pt idx="26">
                  <c:v>10598.677</c:v>
                </c:pt>
                <c:pt idx="27">
                  <c:v>10648.031000000001</c:v>
                </c:pt>
                <c:pt idx="28">
                  <c:v>10684.822</c:v>
                </c:pt>
                <c:pt idx="29">
                  <c:v>10704.152</c:v>
                </c:pt>
                <c:pt idx="30">
                  <c:v>10711.121999999999</c:v>
                </c:pt>
                <c:pt idx="31">
                  <c:v>10711.848</c:v>
                </c:pt>
                <c:pt idx="32">
                  <c:v>10705.535</c:v>
                </c:pt>
                <c:pt idx="33">
                  <c:v>10689.463</c:v>
                </c:pt>
                <c:pt idx="34">
                  <c:v>10668.094999999999</c:v>
                </c:pt>
                <c:pt idx="35">
                  <c:v>10648.713</c:v>
                </c:pt>
                <c:pt idx="36">
                  <c:v>10630.564</c:v>
                </c:pt>
                <c:pt idx="37">
                  <c:v>10612.741</c:v>
                </c:pt>
                <c:pt idx="38">
                  <c:v>10596.486999999999</c:v>
                </c:pt>
                <c:pt idx="39">
                  <c:v>10481.718999999999</c:v>
                </c:pt>
                <c:pt idx="40">
                  <c:v>10373.987999999999</c:v>
                </c:pt>
                <c:pt idx="41">
                  <c:v>10373.4</c:v>
                </c:pt>
                <c:pt idx="42">
                  <c:v>10369.341</c:v>
                </c:pt>
                <c:pt idx="43">
                  <c:v>10357.522999999999</c:v>
                </c:pt>
                <c:pt idx="44">
                  <c:v>10343.355</c:v>
                </c:pt>
                <c:pt idx="45">
                  <c:v>10328.965</c:v>
                </c:pt>
                <c:pt idx="46">
                  <c:v>10311.237999999999</c:v>
                </c:pt>
                <c:pt idx="47">
                  <c:v>10290.486000000001</c:v>
                </c:pt>
                <c:pt idx="48">
                  <c:v>10266.57</c:v>
                </c:pt>
                <c:pt idx="49">
                  <c:v>10237.530000000001</c:v>
                </c:pt>
                <c:pt idx="50">
                  <c:v>10210.971</c:v>
                </c:pt>
                <c:pt idx="51">
                  <c:v>10187.575999999999</c:v>
                </c:pt>
                <c:pt idx="52">
                  <c:v>10158.608</c:v>
                </c:pt>
                <c:pt idx="53">
                  <c:v>10129.552</c:v>
                </c:pt>
                <c:pt idx="54">
                  <c:v>10107.146000000001</c:v>
                </c:pt>
                <c:pt idx="55">
                  <c:v>10087.065000000001</c:v>
                </c:pt>
                <c:pt idx="56">
                  <c:v>10071.370000000001</c:v>
                </c:pt>
                <c:pt idx="57">
                  <c:v>10055.780000000001</c:v>
                </c:pt>
                <c:pt idx="58">
                  <c:v>10038.188</c:v>
                </c:pt>
                <c:pt idx="59">
                  <c:v>10022.6495</c:v>
                </c:pt>
                <c:pt idx="60">
                  <c:v>10000.022999999999</c:v>
                </c:pt>
                <c:pt idx="61">
                  <c:v>9958.8235000000004</c:v>
                </c:pt>
                <c:pt idx="62">
                  <c:v>9920.3615000000009</c:v>
                </c:pt>
                <c:pt idx="63">
                  <c:v>9893.0815000000002</c:v>
                </c:pt>
                <c:pt idx="64">
                  <c:v>9866.4680000000008</c:v>
                </c:pt>
                <c:pt idx="65">
                  <c:v>9843.0280000000002</c:v>
                </c:pt>
                <c:pt idx="66">
                  <c:v>9814.0229999999992</c:v>
                </c:pt>
                <c:pt idx="67">
                  <c:v>9787.9660000000003</c:v>
                </c:pt>
                <c:pt idx="68">
                  <c:v>9775.5635000000002</c:v>
                </c:pt>
                <c:pt idx="69">
                  <c:v>9771.1409999999996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FA-4D60-8BF6-638801FC3F6F}"/>
            </c:ext>
          </c:extLst>
        </c:ser>
        <c:ser>
          <c:idx val="3"/>
          <c:order val="3"/>
          <c:tx>
            <c:strRef>
              <c:f>mima!$D$2</c:f>
              <c:strCache>
                <c:ptCount val="1"/>
                <c:pt idx="0">
                  <c:v>population_SK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mima!$D$3:$D$72</c:f>
              <c:numCache>
                <c:formatCode>General</c:formatCode>
                <c:ptCount val="70"/>
                <c:pt idx="0">
                  <c:v>3463.4459999999999</c:v>
                </c:pt>
                <c:pt idx="1">
                  <c:v>3508.6979999999999</c:v>
                </c:pt>
                <c:pt idx="2">
                  <c:v>3558.1370000000002</c:v>
                </c:pt>
                <c:pt idx="3">
                  <c:v>3598.761</c:v>
                </c:pt>
                <c:pt idx="4">
                  <c:v>3661.4369999999999</c:v>
                </c:pt>
                <c:pt idx="5">
                  <c:v>3726.6010000000001</c:v>
                </c:pt>
                <c:pt idx="6">
                  <c:v>3787.1109999999999</c:v>
                </c:pt>
                <c:pt idx="7">
                  <c:v>3844.277</c:v>
                </c:pt>
                <c:pt idx="8">
                  <c:v>3899.7510000000002</c:v>
                </c:pt>
                <c:pt idx="9">
                  <c:v>3946.0390000000002</c:v>
                </c:pt>
                <c:pt idx="10">
                  <c:v>3994.27</c:v>
                </c:pt>
                <c:pt idx="11">
                  <c:v>4191.9769999999999</c:v>
                </c:pt>
                <c:pt idx="12">
                  <c:v>4238.0559999999996</c:v>
                </c:pt>
                <c:pt idx="13">
                  <c:v>4282.8649999999998</c:v>
                </c:pt>
                <c:pt idx="14">
                  <c:v>4327.9489999999996</c:v>
                </c:pt>
                <c:pt idx="15">
                  <c:v>4373.5950000000003</c:v>
                </c:pt>
                <c:pt idx="16">
                  <c:v>4413.8530000000001</c:v>
                </c:pt>
                <c:pt idx="17">
                  <c:v>4450.88</c:v>
                </c:pt>
                <c:pt idx="18">
                  <c:v>4483.6559999999999</c:v>
                </c:pt>
                <c:pt idx="19">
                  <c:v>4518.7730000000001</c:v>
                </c:pt>
                <c:pt idx="20">
                  <c:v>4528.4589999999998</c:v>
                </c:pt>
                <c:pt idx="21">
                  <c:v>4559.3410000000003</c:v>
                </c:pt>
                <c:pt idx="22">
                  <c:v>4596.33</c:v>
                </c:pt>
                <c:pt idx="23">
                  <c:v>4640.6729999999998</c:v>
                </c:pt>
                <c:pt idx="24">
                  <c:v>4691.0140000000001</c:v>
                </c:pt>
                <c:pt idx="25">
                  <c:v>4739.3010000000004</c:v>
                </c:pt>
                <c:pt idx="26">
                  <c:v>4789.4520000000002</c:v>
                </c:pt>
                <c:pt idx="27">
                  <c:v>4840.8190000000004</c:v>
                </c:pt>
                <c:pt idx="28">
                  <c:v>4891.6729999999998</c:v>
                </c:pt>
                <c:pt idx="29">
                  <c:v>4940.223</c:v>
                </c:pt>
                <c:pt idx="30">
                  <c:v>4984.3310000000001</c:v>
                </c:pt>
                <c:pt idx="31">
                  <c:v>5017.0320000000002</c:v>
                </c:pt>
                <c:pt idx="32">
                  <c:v>5054.7700000000004</c:v>
                </c:pt>
                <c:pt idx="33">
                  <c:v>5091.5370000000003</c:v>
                </c:pt>
                <c:pt idx="34">
                  <c:v>5127.7190000000001</c:v>
                </c:pt>
                <c:pt idx="35">
                  <c:v>5161.7889999999998</c:v>
                </c:pt>
                <c:pt idx="36">
                  <c:v>5192.7889999999998</c:v>
                </c:pt>
                <c:pt idx="37">
                  <c:v>5223.6090000000004</c:v>
                </c:pt>
                <c:pt idx="38">
                  <c:v>5251.12</c:v>
                </c:pt>
                <c:pt idx="39">
                  <c:v>5276.1859999999997</c:v>
                </c:pt>
                <c:pt idx="40">
                  <c:v>5297.7740000000003</c:v>
                </c:pt>
                <c:pt idx="41">
                  <c:v>5283.4040000000005</c:v>
                </c:pt>
                <c:pt idx="42">
                  <c:v>5306.5389999999998</c:v>
                </c:pt>
                <c:pt idx="43">
                  <c:v>5324.6319999999996</c:v>
                </c:pt>
                <c:pt idx="44">
                  <c:v>5347.4129999999996</c:v>
                </c:pt>
                <c:pt idx="45">
                  <c:v>5363.6760000000004</c:v>
                </c:pt>
                <c:pt idx="46">
                  <c:v>5373.7929999999997</c:v>
                </c:pt>
                <c:pt idx="47">
                  <c:v>5383.2330000000002</c:v>
                </c:pt>
                <c:pt idx="48">
                  <c:v>5390.866</c:v>
                </c:pt>
                <c:pt idx="49">
                  <c:v>5395.3239999999996</c:v>
                </c:pt>
                <c:pt idx="50">
                  <c:v>5400.6790000000001</c:v>
                </c:pt>
                <c:pt idx="51">
                  <c:v>5379.78</c:v>
                </c:pt>
                <c:pt idx="52">
                  <c:v>5378.8090000000002</c:v>
                </c:pt>
                <c:pt idx="53">
                  <c:v>5378.95</c:v>
                </c:pt>
                <c:pt idx="54">
                  <c:v>5382.5739999999996</c:v>
                </c:pt>
                <c:pt idx="55">
                  <c:v>5387.2849999999999</c:v>
                </c:pt>
                <c:pt idx="56">
                  <c:v>5391.1840000000002</c:v>
                </c:pt>
                <c:pt idx="57">
                  <c:v>5397.7659999999996</c:v>
                </c:pt>
                <c:pt idx="58">
                  <c:v>5406.9719999999998</c:v>
                </c:pt>
                <c:pt idx="59">
                  <c:v>5386.4054999999998</c:v>
                </c:pt>
                <c:pt idx="60">
                  <c:v>5391.4279999999999</c:v>
                </c:pt>
                <c:pt idx="61">
                  <c:v>5398.384</c:v>
                </c:pt>
                <c:pt idx="62">
                  <c:v>5407.5789999999997</c:v>
                </c:pt>
                <c:pt idx="63">
                  <c:v>5413.3924999999999</c:v>
                </c:pt>
                <c:pt idx="64">
                  <c:v>5418.6490000000003</c:v>
                </c:pt>
                <c:pt idx="65">
                  <c:v>5423.8005000000003</c:v>
                </c:pt>
                <c:pt idx="66">
                  <c:v>5430.7974999999997</c:v>
                </c:pt>
                <c:pt idx="67">
                  <c:v>5439.2314999999999</c:v>
                </c:pt>
                <c:pt idx="68">
                  <c:v>5446.7704999999996</c:v>
                </c:pt>
                <c:pt idx="69">
                  <c:v>5454.1469999999999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3FA-4D60-8BF6-638801FC3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20256"/>
        <c:axId val="156887024"/>
      </c:lineChart>
      <c:lineChart>
        <c:grouping val="standard"/>
        <c:varyColors val="0"/>
        <c:ser>
          <c:idx val="1"/>
          <c:order val="1"/>
          <c:tx>
            <c:strRef>
              <c:f>mima!$F$2</c:f>
              <c:strCache>
                <c:ptCount val="1"/>
                <c:pt idx="0">
                  <c:v>population_PL</c:v>
                </c:pt>
              </c:strCache>
            </c:strRef>
          </c:tx>
          <c:spPr>
            <a:ln w="38100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val>
            <c:numRef>
              <c:f>mima!$F$3:$F$72</c:f>
              <c:numCache>
                <c:formatCode>General</c:formatCode>
                <c:ptCount val="70"/>
                <c:pt idx="0">
                  <c:v>25035</c:v>
                </c:pt>
                <c:pt idx="1">
                  <c:v>25507</c:v>
                </c:pt>
                <c:pt idx="2">
                  <c:v>25999</c:v>
                </c:pt>
                <c:pt idx="3">
                  <c:v>26511</c:v>
                </c:pt>
                <c:pt idx="4">
                  <c:v>27012</c:v>
                </c:pt>
                <c:pt idx="5">
                  <c:v>27550</c:v>
                </c:pt>
                <c:pt idx="6">
                  <c:v>28080</c:v>
                </c:pt>
                <c:pt idx="7">
                  <c:v>28540</c:v>
                </c:pt>
                <c:pt idx="8">
                  <c:v>29000</c:v>
                </c:pt>
                <c:pt idx="9">
                  <c:v>29480</c:v>
                </c:pt>
                <c:pt idx="10">
                  <c:v>29795</c:v>
                </c:pt>
                <c:pt idx="11">
                  <c:v>30133</c:v>
                </c:pt>
                <c:pt idx="12">
                  <c:v>30484</c:v>
                </c:pt>
                <c:pt idx="13">
                  <c:v>30940</c:v>
                </c:pt>
                <c:pt idx="14">
                  <c:v>31339</c:v>
                </c:pt>
                <c:pt idx="15">
                  <c:v>31551</c:v>
                </c:pt>
                <c:pt idx="16">
                  <c:v>31811</c:v>
                </c:pt>
                <c:pt idx="17">
                  <c:v>32163</c:v>
                </c:pt>
                <c:pt idx="18">
                  <c:v>32426</c:v>
                </c:pt>
                <c:pt idx="19">
                  <c:v>32671</c:v>
                </c:pt>
                <c:pt idx="20">
                  <c:v>32658</c:v>
                </c:pt>
                <c:pt idx="21">
                  <c:v>32909</c:v>
                </c:pt>
                <c:pt idx="22">
                  <c:v>33202</c:v>
                </c:pt>
                <c:pt idx="23">
                  <c:v>33512</c:v>
                </c:pt>
                <c:pt idx="24">
                  <c:v>33846</c:v>
                </c:pt>
                <c:pt idx="25">
                  <c:v>34185</c:v>
                </c:pt>
                <c:pt idx="26">
                  <c:v>34528</c:v>
                </c:pt>
                <c:pt idx="27">
                  <c:v>34850</c:v>
                </c:pt>
                <c:pt idx="28">
                  <c:v>35081</c:v>
                </c:pt>
                <c:pt idx="29">
                  <c:v>35414</c:v>
                </c:pt>
                <c:pt idx="30">
                  <c:v>35735</c:v>
                </c:pt>
                <c:pt idx="31">
                  <c:v>36062</c:v>
                </c:pt>
                <c:pt idx="32">
                  <c:v>36399</c:v>
                </c:pt>
                <c:pt idx="33">
                  <c:v>36745</c:v>
                </c:pt>
                <c:pt idx="34">
                  <c:v>37063</c:v>
                </c:pt>
                <c:pt idx="35">
                  <c:v>37341</c:v>
                </c:pt>
                <c:pt idx="36">
                  <c:v>37572</c:v>
                </c:pt>
                <c:pt idx="37">
                  <c:v>37764</c:v>
                </c:pt>
                <c:pt idx="38">
                  <c:v>37885</c:v>
                </c:pt>
                <c:pt idx="39">
                  <c:v>37988</c:v>
                </c:pt>
                <c:pt idx="40">
                  <c:v>38073</c:v>
                </c:pt>
                <c:pt idx="41">
                  <c:v>38144</c:v>
                </c:pt>
                <c:pt idx="42">
                  <c:v>38203</c:v>
                </c:pt>
                <c:pt idx="43">
                  <c:v>38239</c:v>
                </c:pt>
                <c:pt idx="44">
                  <c:v>38265</c:v>
                </c:pt>
                <c:pt idx="45">
                  <c:v>38284</c:v>
                </c:pt>
                <c:pt idx="46">
                  <c:v>38294</c:v>
                </c:pt>
                <c:pt idx="47">
                  <c:v>38290</c:v>
                </c:pt>
                <c:pt idx="48">
                  <c:v>38277</c:v>
                </c:pt>
                <c:pt idx="49">
                  <c:v>38263</c:v>
                </c:pt>
                <c:pt idx="50">
                  <c:v>38254</c:v>
                </c:pt>
                <c:pt idx="51">
                  <c:v>38242</c:v>
                </c:pt>
                <c:pt idx="52">
                  <c:v>38219</c:v>
                </c:pt>
                <c:pt idx="53">
                  <c:v>38191</c:v>
                </c:pt>
                <c:pt idx="54">
                  <c:v>38174</c:v>
                </c:pt>
                <c:pt idx="55">
                  <c:v>38157</c:v>
                </c:pt>
                <c:pt idx="56">
                  <c:v>38125</c:v>
                </c:pt>
                <c:pt idx="57">
                  <c:v>38116</c:v>
                </c:pt>
                <c:pt idx="58">
                  <c:v>38136</c:v>
                </c:pt>
                <c:pt idx="59">
                  <c:v>38167</c:v>
                </c:pt>
                <c:pt idx="60">
                  <c:v>38530</c:v>
                </c:pt>
                <c:pt idx="61">
                  <c:v>38538</c:v>
                </c:pt>
                <c:pt idx="62">
                  <c:v>38533</c:v>
                </c:pt>
                <c:pt idx="63">
                  <c:v>38496</c:v>
                </c:pt>
                <c:pt idx="64">
                  <c:v>38479</c:v>
                </c:pt>
                <c:pt idx="65">
                  <c:v>38437</c:v>
                </c:pt>
                <c:pt idx="66">
                  <c:v>38433</c:v>
                </c:pt>
                <c:pt idx="67">
                  <c:v>38434</c:v>
                </c:pt>
                <c:pt idx="68">
                  <c:v>38411</c:v>
                </c:pt>
                <c:pt idx="69">
                  <c:v>38383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3FA-4D60-8BF6-638801FC3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93104"/>
        <c:axId val="158592544"/>
      </c:lineChart>
      <c:catAx>
        <c:axId val="1559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87024"/>
        <c:crosses val="autoZero"/>
        <c:auto val="1"/>
        <c:lblAlgn val="ctr"/>
        <c:lblOffset val="100"/>
        <c:noMultiLvlLbl val="0"/>
      </c:catAx>
      <c:valAx>
        <c:axId val="15688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 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920256"/>
        <c:crosses val="autoZero"/>
        <c:crossBetween val="between"/>
      </c:valAx>
      <c:valAx>
        <c:axId val="158592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 </a:t>
                </a:r>
                <a:r>
                  <a:rPr lang="sk-SK"/>
                  <a:t>thousands</a:t>
                </a:r>
                <a:r>
                  <a:rPr lang="en-US"/>
                  <a:t> - 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593104"/>
        <c:crosses val="max"/>
        <c:crossBetween val="between"/>
      </c:valAx>
      <c:catAx>
        <c:axId val="15859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8592544"/>
        <c:crosses val="autoZero"/>
        <c:auto val="1"/>
        <c:lblAlgn val="ctr"/>
        <c:lblOffset val="100"/>
        <c:noMultiLvlLbl val="0"/>
      </c:catAx>
      <c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cap="none" baseline="0"/>
              <a:t>year</a:t>
            </a:r>
            <a:r>
              <a:rPr lang="sk-SK" baseline="0"/>
              <a:t> </a:t>
            </a:r>
            <a:r>
              <a:rPr lang="sk-SK"/>
              <a:t>1950</a:t>
            </a:r>
          </a:p>
        </c:rich>
      </c:tx>
      <c:layout>
        <c:manualLayout>
          <c:xMode val="edge"/>
          <c:yMode val="edge"/>
          <c:x val="0.46058360442174046"/>
          <c:y val="2.0703933747412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1-49E5-AB6D-A0A49F5A1AF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1-49E5-AB6D-A0A49F5A1AF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1-49E5-AB6D-A0A49F5A1AF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1-49E5-AB6D-A0A49F5A1AFE}"/>
              </c:ext>
            </c:extLst>
          </c:dPt>
          <c:dLbls>
            <c:dLbl>
              <c:idx val="0"/>
              <c:layout>
                <c:manualLayout>
                  <c:x val="-0.11892371609172021"/>
                  <c:y val="0.10620139873820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F1-49E5-AB6D-A0A49F5A1A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530218464603564"/>
                  <c:y val="1.123163952332045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F1-49E5-AB6D-A0A49F5A1A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mima!$B$75:$E$75</c:f>
              <c:strCache>
                <c:ptCount val="4"/>
                <c:pt idx="0">
                  <c:v>CZ</c:v>
                </c:pt>
                <c:pt idx="1">
                  <c:v>SK</c:v>
                </c:pt>
                <c:pt idx="2">
                  <c:v>PL</c:v>
                </c:pt>
                <c:pt idx="3">
                  <c:v>HU</c:v>
                </c:pt>
              </c:strCache>
            </c:strRef>
          </c:cat>
          <c:val>
            <c:numRef>
              <c:f>mima!$B$76:$E$76</c:f>
              <c:numCache>
                <c:formatCode>General</c:formatCode>
                <c:ptCount val="4"/>
                <c:pt idx="0">
                  <c:v>8925.1219999999994</c:v>
                </c:pt>
                <c:pt idx="1">
                  <c:v>3463.4459999999999</c:v>
                </c:pt>
                <c:pt idx="2">
                  <c:v>25035</c:v>
                </c:pt>
                <c:pt idx="3">
                  <c:v>9341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F1-49E5-AB6D-A0A49F5A1A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43759859979065"/>
          <c:y val="0.36028105182504361"/>
          <c:w val="7.864967243196265E-2"/>
          <c:h val="0.33960320177369135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cap="none" baseline="0"/>
              <a:t>year</a:t>
            </a:r>
            <a:r>
              <a:rPr lang="sk-SK" baseline="0"/>
              <a:t> </a:t>
            </a:r>
            <a:r>
              <a:rPr lang="sk-SK"/>
              <a:t>2019</a:t>
            </a:r>
          </a:p>
        </c:rich>
      </c:tx>
      <c:layout>
        <c:manualLayout>
          <c:xMode val="edge"/>
          <c:yMode val="edge"/>
          <c:x val="0.46058360442174046"/>
          <c:y val="2.0703933747412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B5-420F-8CE4-EA1899C4CA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B5-420F-8CE4-EA1899C4CAE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B5-420F-8CE4-EA1899C4CAE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B5-420F-8CE4-EA1899C4CAE1}"/>
              </c:ext>
            </c:extLst>
          </c:dPt>
          <c:dLbls>
            <c:dLbl>
              <c:idx val="0"/>
              <c:layout>
                <c:manualLayout>
                  <c:x val="-0.13761552385382728"/>
                  <c:y val="8.996234166381372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B5-420F-8CE4-EA1899C4CA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mima!$B$75:$E$75</c:f>
              <c:strCache>
                <c:ptCount val="4"/>
                <c:pt idx="0">
                  <c:v>CZ</c:v>
                </c:pt>
                <c:pt idx="1">
                  <c:v>SK</c:v>
                </c:pt>
                <c:pt idx="2">
                  <c:v>PL</c:v>
                </c:pt>
                <c:pt idx="3">
                  <c:v>HU</c:v>
                </c:pt>
              </c:strCache>
            </c:strRef>
          </c:cat>
          <c:val>
            <c:numRef>
              <c:f>mima!$B$80:$E$80</c:f>
              <c:numCache>
                <c:formatCode>General</c:formatCode>
                <c:ptCount val="4"/>
                <c:pt idx="0">
                  <c:v>10669.324000000001</c:v>
                </c:pt>
                <c:pt idx="1">
                  <c:v>5454.1469999999999</c:v>
                </c:pt>
                <c:pt idx="2">
                  <c:v>38383</c:v>
                </c:pt>
                <c:pt idx="3">
                  <c:v>9771.1409999999996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B5-420F-8CE4-EA1899C4CAE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46414000075333"/>
          <c:y val="0.34027746531683539"/>
          <c:w val="8.9467194803177108E-2"/>
          <c:h val="0.37961037479010779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37395719235903E-2"/>
          <c:y val="0.11142666656734429"/>
          <c:w val="0.90686479150736077"/>
          <c:h val="0.6334645940570458"/>
        </c:manualLayout>
      </c:layout>
      <c:lineChart>
        <c:grouping val="standard"/>
        <c:varyColors val="0"/>
        <c:ser>
          <c:idx val="0"/>
          <c:order val="0"/>
          <c:tx>
            <c:strRef>
              <c:f>naše!$B$1</c:f>
              <c:strCache>
                <c:ptCount val="1"/>
                <c:pt idx="0">
                  <c:v>natality_CZ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naše!$A$2:$A$71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naše!$B$2:$B$71</c:f>
              <c:numCache>
                <c:formatCode>General</c:formatCode>
                <c:ptCount val="70"/>
                <c:pt idx="0">
                  <c:v>21.47</c:v>
                </c:pt>
                <c:pt idx="1">
                  <c:v>20.92</c:v>
                </c:pt>
                <c:pt idx="2">
                  <c:v>20.05</c:v>
                </c:pt>
                <c:pt idx="3">
                  <c:v>18.940000000000001</c:v>
                </c:pt>
                <c:pt idx="4">
                  <c:v>18.329999999999998</c:v>
                </c:pt>
                <c:pt idx="5">
                  <c:v>17.91</c:v>
                </c:pt>
                <c:pt idx="6">
                  <c:v>17.39</c:v>
                </c:pt>
                <c:pt idx="7">
                  <c:v>16.52</c:v>
                </c:pt>
                <c:pt idx="8">
                  <c:v>14.96</c:v>
                </c:pt>
                <c:pt idx="9">
                  <c:v>13.55</c:v>
                </c:pt>
                <c:pt idx="10">
                  <c:v>13.47</c:v>
                </c:pt>
                <c:pt idx="11">
                  <c:v>13.79</c:v>
                </c:pt>
                <c:pt idx="12">
                  <c:v>14</c:v>
                </c:pt>
                <c:pt idx="13">
                  <c:v>15.52</c:v>
                </c:pt>
                <c:pt idx="14">
                  <c:v>16</c:v>
                </c:pt>
                <c:pt idx="15">
                  <c:v>15.18</c:v>
                </c:pt>
                <c:pt idx="16">
                  <c:v>14.47</c:v>
                </c:pt>
                <c:pt idx="17">
                  <c:v>14.15</c:v>
                </c:pt>
                <c:pt idx="18">
                  <c:v>14.01</c:v>
                </c:pt>
                <c:pt idx="19">
                  <c:v>14.57</c:v>
                </c:pt>
                <c:pt idx="20">
                  <c:v>15.19</c:v>
                </c:pt>
                <c:pt idx="21">
                  <c:v>15.79</c:v>
                </c:pt>
                <c:pt idx="22">
                  <c:v>16.690000000000001</c:v>
                </c:pt>
                <c:pt idx="23">
                  <c:v>18.440000000000001</c:v>
                </c:pt>
                <c:pt idx="24">
                  <c:v>19.55</c:v>
                </c:pt>
                <c:pt idx="25">
                  <c:v>19.170000000000002</c:v>
                </c:pt>
                <c:pt idx="26">
                  <c:v>18.61</c:v>
                </c:pt>
                <c:pt idx="27">
                  <c:v>17.95</c:v>
                </c:pt>
                <c:pt idx="28">
                  <c:v>17.57</c:v>
                </c:pt>
                <c:pt idx="29">
                  <c:v>16.809999999999999</c:v>
                </c:pt>
                <c:pt idx="30">
                  <c:v>14.98</c:v>
                </c:pt>
                <c:pt idx="31">
                  <c:v>14.09</c:v>
                </c:pt>
                <c:pt idx="32">
                  <c:v>13.82</c:v>
                </c:pt>
                <c:pt idx="33">
                  <c:v>13.38</c:v>
                </c:pt>
                <c:pt idx="34">
                  <c:v>13.32</c:v>
                </c:pt>
                <c:pt idx="35">
                  <c:v>13.2</c:v>
                </c:pt>
                <c:pt idx="36">
                  <c:v>12.95</c:v>
                </c:pt>
                <c:pt idx="37">
                  <c:v>12.7</c:v>
                </c:pt>
                <c:pt idx="38">
                  <c:v>12.87</c:v>
                </c:pt>
                <c:pt idx="39">
                  <c:v>12.44</c:v>
                </c:pt>
                <c:pt idx="40">
                  <c:v>12.65</c:v>
                </c:pt>
                <c:pt idx="41">
                  <c:v>12.6</c:v>
                </c:pt>
                <c:pt idx="42">
                  <c:v>11.84</c:v>
                </c:pt>
                <c:pt idx="43">
                  <c:v>11.76</c:v>
                </c:pt>
                <c:pt idx="44">
                  <c:v>10.34</c:v>
                </c:pt>
                <c:pt idx="45">
                  <c:v>9.33</c:v>
                </c:pt>
                <c:pt idx="46">
                  <c:v>8.8000000000000007</c:v>
                </c:pt>
                <c:pt idx="47">
                  <c:v>8.83</c:v>
                </c:pt>
                <c:pt idx="48">
                  <c:v>8.82</c:v>
                </c:pt>
                <c:pt idx="49">
                  <c:v>8.73</c:v>
                </c:pt>
                <c:pt idx="50">
                  <c:v>8.8800000000000008</c:v>
                </c:pt>
                <c:pt idx="51">
                  <c:v>8.9</c:v>
                </c:pt>
                <c:pt idx="52">
                  <c:v>9.1199999999999992</c:v>
                </c:pt>
                <c:pt idx="53">
                  <c:v>9.2100000000000009</c:v>
                </c:pt>
                <c:pt idx="54">
                  <c:v>9.59</c:v>
                </c:pt>
                <c:pt idx="55">
                  <c:v>10.02</c:v>
                </c:pt>
                <c:pt idx="56">
                  <c:v>10.34</c:v>
                </c:pt>
                <c:pt idx="57">
                  <c:v>11.14</c:v>
                </c:pt>
                <c:pt idx="58">
                  <c:v>11.49</c:v>
                </c:pt>
                <c:pt idx="59">
                  <c:v>11.31</c:v>
                </c:pt>
                <c:pt idx="60">
                  <c:v>11.17</c:v>
                </c:pt>
                <c:pt idx="61">
                  <c:v>10.38</c:v>
                </c:pt>
                <c:pt idx="62">
                  <c:v>10.37</c:v>
                </c:pt>
                <c:pt idx="63">
                  <c:v>10.19</c:v>
                </c:pt>
                <c:pt idx="64">
                  <c:v>10.48</c:v>
                </c:pt>
                <c:pt idx="65">
                  <c:v>10.54</c:v>
                </c:pt>
                <c:pt idx="66">
                  <c:v>10.7</c:v>
                </c:pt>
                <c:pt idx="67">
                  <c:v>10.84</c:v>
                </c:pt>
                <c:pt idx="68">
                  <c:v>10.77</c:v>
                </c:pt>
                <c:pt idx="69">
                  <c:v>10.56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20-445C-8279-9EC74CB8DBDD}"/>
            </c:ext>
          </c:extLst>
        </c:ser>
        <c:ser>
          <c:idx val="1"/>
          <c:order val="1"/>
          <c:tx>
            <c:strRef>
              <c:f>naše!$E$1</c:f>
              <c:strCache>
                <c:ptCount val="1"/>
                <c:pt idx="0">
                  <c:v>natality_PL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naše!$E$2:$E$71</c:f>
              <c:numCache>
                <c:formatCode>General</c:formatCode>
                <c:ptCount val="70"/>
                <c:pt idx="0">
                  <c:v>30.7</c:v>
                </c:pt>
                <c:pt idx="1">
                  <c:v>31</c:v>
                </c:pt>
                <c:pt idx="2">
                  <c:v>30.2</c:v>
                </c:pt>
                <c:pt idx="3">
                  <c:v>29.7</c:v>
                </c:pt>
                <c:pt idx="4">
                  <c:v>29.1</c:v>
                </c:pt>
                <c:pt idx="5">
                  <c:v>29.1</c:v>
                </c:pt>
                <c:pt idx="6">
                  <c:v>28.1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22.6</c:v>
                </c:pt>
                <c:pt idx="11">
                  <c:v>20.9</c:v>
                </c:pt>
                <c:pt idx="12">
                  <c:v>19.8</c:v>
                </c:pt>
                <c:pt idx="13">
                  <c:v>19.2</c:v>
                </c:pt>
                <c:pt idx="14">
                  <c:v>18.100000000000001</c:v>
                </c:pt>
                <c:pt idx="15">
                  <c:v>17.399999999999999</c:v>
                </c:pt>
                <c:pt idx="16">
                  <c:v>16.8</c:v>
                </c:pt>
                <c:pt idx="17">
                  <c:v>16.3</c:v>
                </c:pt>
                <c:pt idx="18">
                  <c:v>16.2</c:v>
                </c:pt>
                <c:pt idx="19">
                  <c:v>16.3</c:v>
                </c:pt>
                <c:pt idx="20">
                  <c:v>16.8</c:v>
                </c:pt>
                <c:pt idx="21">
                  <c:v>17.2</c:v>
                </c:pt>
                <c:pt idx="22">
                  <c:v>17.5</c:v>
                </c:pt>
                <c:pt idx="23">
                  <c:v>18</c:v>
                </c:pt>
                <c:pt idx="24">
                  <c:v>18.5</c:v>
                </c:pt>
                <c:pt idx="25">
                  <c:v>19</c:v>
                </c:pt>
                <c:pt idx="26">
                  <c:v>19.600000000000001</c:v>
                </c:pt>
                <c:pt idx="27">
                  <c:v>19.2</c:v>
                </c:pt>
                <c:pt idx="28">
                  <c:v>19.100000000000001</c:v>
                </c:pt>
                <c:pt idx="29">
                  <c:v>19.600000000000001</c:v>
                </c:pt>
                <c:pt idx="30">
                  <c:v>19.5</c:v>
                </c:pt>
                <c:pt idx="31">
                  <c:v>19</c:v>
                </c:pt>
                <c:pt idx="32">
                  <c:v>19.5</c:v>
                </c:pt>
                <c:pt idx="33">
                  <c:v>19.7</c:v>
                </c:pt>
                <c:pt idx="34">
                  <c:v>19</c:v>
                </c:pt>
                <c:pt idx="35">
                  <c:v>18.2</c:v>
                </c:pt>
                <c:pt idx="36">
                  <c:v>17</c:v>
                </c:pt>
                <c:pt idx="37">
                  <c:v>16.100000000000001</c:v>
                </c:pt>
                <c:pt idx="38">
                  <c:v>15.6</c:v>
                </c:pt>
                <c:pt idx="39">
                  <c:v>14.8</c:v>
                </c:pt>
                <c:pt idx="40">
                  <c:v>14.3</c:v>
                </c:pt>
                <c:pt idx="41">
                  <c:v>14.3</c:v>
                </c:pt>
                <c:pt idx="42">
                  <c:v>13.5</c:v>
                </c:pt>
                <c:pt idx="43">
                  <c:v>12.9</c:v>
                </c:pt>
                <c:pt idx="44">
                  <c:v>12.6</c:v>
                </c:pt>
                <c:pt idx="45">
                  <c:v>11.3</c:v>
                </c:pt>
                <c:pt idx="46">
                  <c:v>11.2</c:v>
                </c:pt>
                <c:pt idx="47">
                  <c:v>10.8</c:v>
                </c:pt>
                <c:pt idx="48">
                  <c:v>10.3</c:v>
                </c:pt>
                <c:pt idx="49">
                  <c:v>10</c:v>
                </c:pt>
                <c:pt idx="50">
                  <c:v>9.9</c:v>
                </c:pt>
                <c:pt idx="51">
                  <c:v>9.6</c:v>
                </c:pt>
                <c:pt idx="52">
                  <c:v>9.3000000000000007</c:v>
                </c:pt>
                <c:pt idx="53">
                  <c:v>9.1999999999999993</c:v>
                </c:pt>
                <c:pt idx="54">
                  <c:v>9.3000000000000007</c:v>
                </c:pt>
                <c:pt idx="55">
                  <c:v>9.6</c:v>
                </c:pt>
                <c:pt idx="56">
                  <c:v>9.8000000000000007</c:v>
                </c:pt>
                <c:pt idx="57">
                  <c:v>10.199999999999999</c:v>
                </c:pt>
                <c:pt idx="58">
                  <c:v>10.9</c:v>
                </c:pt>
                <c:pt idx="59">
                  <c:v>11</c:v>
                </c:pt>
                <c:pt idx="60">
                  <c:v>10.7</c:v>
                </c:pt>
                <c:pt idx="61">
                  <c:v>10.1</c:v>
                </c:pt>
                <c:pt idx="62">
                  <c:v>10</c:v>
                </c:pt>
                <c:pt idx="63">
                  <c:v>9.6</c:v>
                </c:pt>
                <c:pt idx="64">
                  <c:v>9.6999999999999993</c:v>
                </c:pt>
                <c:pt idx="65">
                  <c:v>9.6</c:v>
                </c:pt>
                <c:pt idx="66">
                  <c:v>9.9</c:v>
                </c:pt>
                <c:pt idx="67">
                  <c:v>10.5</c:v>
                </c:pt>
                <c:pt idx="68">
                  <c:v>10.1</c:v>
                </c:pt>
                <c:pt idx="69">
                  <c:v>9.8000000000000007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20-445C-8279-9EC74CB8DBDD}"/>
            </c:ext>
          </c:extLst>
        </c:ser>
        <c:ser>
          <c:idx val="2"/>
          <c:order val="2"/>
          <c:tx>
            <c:strRef>
              <c:f>naše!$H$1</c:f>
              <c:strCache>
                <c:ptCount val="1"/>
                <c:pt idx="0">
                  <c:v>natality_HU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naše!$H$2:$H$71</c:f>
              <c:numCache>
                <c:formatCode>General</c:formatCode>
                <c:ptCount val="70"/>
                <c:pt idx="0">
                  <c:v>20.9</c:v>
                </c:pt>
                <c:pt idx="1">
                  <c:v>20.2</c:v>
                </c:pt>
                <c:pt idx="2">
                  <c:v>19.600000000000001</c:v>
                </c:pt>
                <c:pt idx="3">
                  <c:v>21.6</c:v>
                </c:pt>
                <c:pt idx="4">
                  <c:v>23</c:v>
                </c:pt>
                <c:pt idx="5">
                  <c:v>21.4</c:v>
                </c:pt>
                <c:pt idx="6">
                  <c:v>19.5</c:v>
                </c:pt>
                <c:pt idx="7">
                  <c:v>17</c:v>
                </c:pt>
                <c:pt idx="8">
                  <c:v>16</c:v>
                </c:pt>
                <c:pt idx="9">
                  <c:v>15.2</c:v>
                </c:pt>
                <c:pt idx="10">
                  <c:v>14.7</c:v>
                </c:pt>
                <c:pt idx="11">
                  <c:v>14</c:v>
                </c:pt>
                <c:pt idx="12">
                  <c:v>12.9</c:v>
                </c:pt>
                <c:pt idx="13">
                  <c:v>13.1</c:v>
                </c:pt>
                <c:pt idx="14">
                  <c:v>13.1</c:v>
                </c:pt>
                <c:pt idx="15">
                  <c:v>13.1</c:v>
                </c:pt>
                <c:pt idx="16">
                  <c:v>13.6</c:v>
                </c:pt>
                <c:pt idx="17">
                  <c:v>14.6</c:v>
                </c:pt>
                <c:pt idx="18">
                  <c:v>15.1</c:v>
                </c:pt>
                <c:pt idx="19">
                  <c:v>15</c:v>
                </c:pt>
                <c:pt idx="20">
                  <c:v>14.7</c:v>
                </c:pt>
                <c:pt idx="21">
                  <c:v>14.5</c:v>
                </c:pt>
                <c:pt idx="22">
                  <c:v>14.7</c:v>
                </c:pt>
                <c:pt idx="23">
                  <c:v>15</c:v>
                </c:pt>
                <c:pt idx="24">
                  <c:v>17.8</c:v>
                </c:pt>
                <c:pt idx="25">
                  <c:v>18.399999999999999</c:v>
                </c:pt>
                <c:pt idx="26">
                  <c:v>17.5</c:v>
                </c:pt>
                <c:pt idx="27">
                  <c:v>16.7</c:v>
                </c:pt>
                <c:pt idx="28">
                  <c:v>15.8</c:v>
                </c:pt>
                <c:pt idx="29">
                  <c:v>15</c:v>
                </c:pt>
                <c:pt idx="30">
                  <c:v>13.9</c:v>
                </c:pt>
                <c:pt idx="31">
                  <c:v>13.4</c:v>
                </c:pt>
                <c:pt idx="32">
                  <c:v>12.5</c:v>
                </c:pt>
                <c:pt idx="33">
                  <c:v>11.9</c:v>
                </c:pt>
                <c:pt idx="34">
                  <c:v>11.8</c:v>
                </c:pt>
                <c:pt idx="35">
                  <c:v>12.3</c:v>
                </c:pt>
                <c:pt idx="36">
                  <c:v>12.2</c:v>
                </c:pt>
                <c:pt idx="37">
                  <c:v>12</c:v>
                </c:pt>
                <c:pt idx="38">
                  <c:v>11.9</c:v>
                </c:pt>
                <c:pt idx="39">
                  <c:v>11.9</c:v>
                </c:pt>
                <c:pt idx="40">
                  <c:v>12.1</c:v>
                </c:pt>
                <c:pt idx="41">
                  <c:v>12.3</c:v>
                </c:pt>
                <c:pt idx="42">
                  <c:v>11.7</c:v>
                </c:pt>
                <c:pt idx="43">
                  <c:v>11.3</c:v>
                </c:pt>
                <c:pt idx="44">
                  <c:v>11.2</c:v>
                </c:pt>
                <c:pt idx="45">
                  <c:v>10.8</c:v>
                </c:pt>
                <c:pt idx="46">
                  <c:v>10.199999999999999</c:v>
                </c:pt>
                <c:pt idx="47">
                  <c:v>9.8000000000000007</c:v>
                </c:pt>
                <c:pt idx="48">
                  <c:v>9.5</c:v>
                </c:pt>
                <c:pt idx="49">
                  <c:v>9.1999999999999993</c:v>
                </c:pt>
                <c:pt idx="50">
                  <c:v>9.6</c:v>
                </c:pt>
                <c:pt idx="51">
                  <c:v>9.5</c:v>
                </c:pt>
                <c:pt idx="52">
                  <c:v>9.5</c:v>
                </c:pt>
                <c:pt idx="53">
                  <c:v>9.3000000000000007</c:v>
                </c:pt>
                <c:pt idx="54">
                  <c:v>9.4</c:v>
                </c:pt>
                <c:pt idx="55">
                  <c:v>9.6999999999999993</c:v>
                </c:pt>
                <c:pt idx="56">
                  <c:v>9.9</c:v>
                </c:pt>
                <c:pt idx="57">
                  <c:v>9.6999999999999993</c:v>
                </c:pt>
                <c:pt idx="58">
                  <c:v>9.8800000000000008</c:v>
                </c:pt>
                <c:pt idx="59">
                  <c:v>9.6199999999999992</c:v>
                </c:pt>
                <c:pt idx="60">
                  <c:v>9.0299999999999994</c:v>
                </c:pt>
                <c:pt idx="61">
                  <c:v>8.83</c:v>
                </c:pt>
                <c:pt idx="62">
                  <c:v>9.1</c:v>
                </c:pt>
                <c:pt idx="63">
                  <c:v>8.9600000000000009</c:v>
                </c:pt>
                <c:pt idx="64">
                  <c:v>9.27</c:v>
                </c:pt>
                <c:pt idx="65">
                  <c:v>9.32</c:v>
                </c:pt>
                <c:pt idx="66">
                  <c:v>9.48</c:v>
                </c:pt>
                <c:pt idx="67">
                  <c:v>9.36</c:v>
                </c:pt>
                <c:pt idx="68">
                  <c:v>9.19</c:v>
                </c:pt>
                <c:pt idx="69">
                  <c:v>9.1300000000000008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20-445C-8279-9EC74CB8DBDD}"/>
            </c:ext>
          </c:extLst>
        </c:ser>
        <c:ser>
          <c:idx val="3"/>
          <c:order val="3"/>
          <c:tx>
            <c:strRef>
              <c:f>naše!$K$1</c:f>
              <c:strCache>
                <c:ptCount val="1"/>
                <c:pt idx="0">
                  <c:v>natality_SK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naše!$K$2:$K$71</c:f>
              <c:numCache>
                <c:formatCode>General</c:formatCode>
                <c:ptCount val="70"/>
                <c:pt idx="0">
                  <c:v>29.33</c:v>
                </c:pt>
                <c:pt idx="1">
                  <c:v>29.24</c:v>
                </c:pt>
                <c:pt idx="2">
                  <c:v>28.85</c:v>
                </c:pt>
                <c:pt idx="3">
                  <c:v>27.85</c:v>
                </c:pt>
                <c:pt idx="4">
                  <c:v>27.17</c:v>
                </c:pt>
                <c:pt idx="5">
                  <c:v>27</c:v>
                </c:pt>
                <c:pt idx="6">
                  <c:v>26.58</c:v>
                </c:pt>
                <c:pt idx="7">
                  <c:v>25.64</c:v>
                </c:pt>
                <c:pt idx="8">
                  <c:v>24.2</c:v>
                </c:pt>
                <c:pt idx="9">
                  <c:v>22.56</c:v>
                </c:pt>
                <c:pt idx="10">
                  <c:v>22.38</c:v>
                </c:pt>
                <c:pt idx="11">
                  <c:v>21.08</c:v>
                </c:pt>
                <c:pt idx="12">
                  <c:v>20.010000000000002</c:v>
                </c:pt>
                <c:pt idx="13">
                  <c:v>20.55</c:v>
                </c:pt>
                <c:pt idx="14">
                  <c:v>20.27</c:v>
                </c:pt>
                <c:pt idx="15">
                  <c:v>19.45</c:v>
                </c:pt>
                <c:pt idx="16">
                  <c:v>18.63</c:v>
                </c:pt>
                <c:pt idx="17">
                  <c:v>17.579999999999998</c:v>
                </c:pt>
                <c:pt idx="18">
                  <c:v>17.18</c:v>
                </c:pt>
                <c:pt idx="19">
                  <c:v>17.8</c:v>
                </c:pt>
                <c:pt idx="20">
                  <c:v>17.96</c:v>
                </c:pt>
                <c:pt idx="21">
                  <c:v>18.37</c:v>
                </c:pt>
                <c:pt idx="22">
                  <c:v>19.25</c:v>
                </c:pt>
                <c:pt idx="23">
                  <c:v>20.18</c:v>
                </c:pt>
                <c:pt idx="24">
                  <c:v>20.95</c:v>
                </c:pt>
                <c:pt idx="25">
                  <c:v>20.76</c:v>
                </c:pt>
                <c:pt idx="26">
                  <c:v>20.99</c:v>
                </c:pt>
                <c:pt idx="27">
                  <c:v>20.71</c:v>
                </c:pt>
                <c:pt idx="28">
                  <c:v>20.63</c:v>
                </c:pt>
                <c:pt idx="29">
                  <c:v>20.420000000000002</c:v>
                </c:pt>
                <c:pt idx="30">
                  <c:v>19.2</c:v>
                </c:pt>
                <c:pt idx="31">
                  <c:v>18.71</c:v>
                </c:pt>
                <c:pt idx="32">
                  <c:v>18.440000000000001</c:v>
                </c:pt>
                <c:pt idx="33">
                  <c:v>18.170000000000002</c:v>
                </c:pt>
                <c:pt idx="34">
                  <c:v>17.809999999999999</c:v>
                </c:pt>
                <c:pt idx="35">
                  <c:v>17.559999999999999</c:v>
                </c:pt>
                <c:pt idx="36">
                  <c:v>16.88</c:v>
                </c:pt>
                <c:pt idx="37">
                  <c:v>16.16</c:v>
                </c:pt>
                <c:pt idx="38">
                  <c:v>15.93</c:v>
                </c:pt>
                <c:pt idx="39">
                  <c:v>15.25</c:v>
                </c:pt>
                <c:pt idx="40">
                  <c:v>15.17</c:v>
                </c:pt>
                <c:pt idx="41">
                  <c:v>14.94</c:v>
                </c:pt>
                <c:pt idx="42">
                  <c:v>14.13</c:v>
                </c:pt>
                <c:pt idx="43">
                  <c:v>13.82</c:v>
                </c:pt>
                <c:pt idx="44">
                  <c:v>12.46</c:v>
                </c:pt>
                <c:pt idx="45">
                  <c:v>11.5</c:v>
                </c:pt>
                <c:pt idx="46">
                  <c:v>11.23</c:v>
                </c:pt>
                <c:pt idx="47">
                  <c:v>11.03</c:v>
                </c:pt>
                <c:pt idx="48">
                  <c:v>10.73</c:v>
                </c:pt>
                <c:pt idx="49">
                  <c:v>10.47</c:v>
                </c:pt>
                <c:pt idx="50">
                  <c:v>10.25</c:v>
                </c:pt>
                <c:pt idx="51">
                  <c:v>9.5399999999999991</c:v>
                </c:pt>
                <c:pt idx="52">
                  <c:v>9.49</c:v>
                </c:pt>
                <c:pt idx="53">
                  <c:v>9.65</c:v>
                </c:pt>
                <c:pt idx="54">
                  <c:v>10.02</c:v>
                </c:pt>
                <c:pt idx="55">
                  <c:v>10.14</c:v>
                </c:pt>
                <c:pt idx="56">
                  <c:v>10.039999999999999</c:v>
                </c:pt>
                <c:pt idx="57">
                  <c:v>10.119999999999999</c:v>
                </c:pt>
                <c:pt idx="58">
                  <c:v>10.65</c:v>
                </c:pt>
                <c:pt idx="59">
                  <c:v>11.34</c:v>
                </c:pt>
                <c:pt idx="60">
                  <c:v>11.16</c:v>
                </c:pt>
                <c:pt idx="61">
                  <c:v>11.3</c:v>
                </c:pt>
                <c:pt idx="62">
                  <c:v>10.3</c:v>
                </c:pt>
                <c:pt idx="63">
                  <c:v>10.16</c:v>
                </c:pt>
                <c:pt idx="64">
                  <c:v>10.19</c:v>
                </c:pt>
                <c:pt idx="65">
                  <c:v>10.29</c:v>
                </c:pt>
                <c:pt idx="66">
                  <c:v>10.63</c:v>
                </c:pt>
                <c:pt idx="67">
                  <c:v>10.69</c:v>
                </c:pt>
                <c:pt idx="68">
                  <c:v>10.61</c:v>
                </c:pt>
                <c:pt idx="69">
                  <c:v>10.49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20-445C-8279-9EC74CB8D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52400"/>
        <c:axId val="159252960"/>
      </c:lineChart>
      <c:catAx>
        <c:axId val="1592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9252960"/>
        <c:crosses val="autoZero"/>
        <c:auto val="1"/>
        <c:lblAlgn val="ctr"/>
        <c:lblOffset val="100"/>
        <c:noMultiLvlLbl val="0"/>
      </c:catAx>
      <c:valAx>
        <c:axId val="1592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100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9252400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bg1"/>
    </a:solidFill>
    <a:ln w="2857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88051887214892E-2"/>
          <c:y val="0.12029584410360317"/>
          <c:w val="0.91036435406204141"/>
          <c:h val="0.6334645940570458"/>
        </c:manualLayout>
      </c:layout>
      <c:lineChart>
        <c:grouping val="standard"/>
        <c:varyColors val="0"/>
        <c:ser>
          <c:idx val="0"/>
          <c:order val="0"/>
          <c:tx>
            <c:strRef>
              <c:f>naše!$C$1</c:f>
              <c:strCache>
                <c:ptCount val="1"/>
                <c:pt idx="0">
                  <c:v>mortality_CZ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naše!$A$2:$A$71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naše!$C$2:$C$71</c:f>
              <c:numCache>
                <c:formatCode>General</c:formatCode>
                <c:ptCount val="70"/>
                <c:pt idx="0">
                  <c:v>11.56</c:v>
                </c:pt>
                <c:pt idx="1">
                  <c:v>11.38</c:v>
                </c:pt>
                <c:pt idx="2">
                  <c:v>10.71</c:v>
                </c:pt>
                <c:pt idx="3">
                  <c:v>10.72</c:v>
                </c:pt>
                <c:pt idx="4">
                  <c:v>10.72</c:v>
                </c:pt>
                <c:pt idx="5">
                  <c:v>9.9600000000000009</c:v>
                </c:pt>
                <c:pt idx="6">
                  <c:v>9.91</c:v>
                </c:pt>
                <c:pt idx="7">
                  <c:v>10.37</c:v>
                </c:pt>
                <c:pt idx="8">
                  <c:v>9.7899999999999991</c:v>
                </c:pt>
                <c:pt idx="9">
                  <c:v>10.1</c:v>
                </c:pt>
                <c:pt idx="10">
                  <c:v>9.7200000000000006</c:v>
                </c:pt>
                <c:pt idx="11">
                  <c:v>9.91</c:v>
                </c:pt>
                <c:pt idx="12">
                  <c:v>10.84</c:v>
                </c:pt>
                <c:pt idx="13">
                  <c:v>10.36</c:v>
                </c:pt>
                <c:pt idx="14">
                  <c:v>10.48</c:v>
                </c:pt>
                <c:pt idx="15">
                  <c:v>10.74</c:v>
                </c:pt>
                <c:pt idx="16">
                  <c:v>10.77</c:v>
                </c:pt>
                <c:pt idx="17">
                  <c:v>11.06</c:v>
                </c:pt>
                <c:pt idx="18">
                  <c:v>11.66</c:v>
                </c:pt>
                <c:pt idx="19">
                  <c:v>12.19</c:v>
                </c:pt>
                <c:pt idx="20">
                  <c:v>12.58</c:v>
                </c:pt>
                <c:pt idx="21">
                  <c:v>12.45</c:v>
                </c:pt>
                <c:pt idx="22">
                  <c:v>12.08</c:v>
                </c:pt>
                <c:pt idx="23">
                  <c:v>12.54</c:v>
                </c:pt>
                <c:pt idx="24">
                  <c:v>12.69</c:v>
                </c:pt>
                <c:pt idx="25">
                  <c:v>12.35</c:v>
                </c:pt>
                <c:pt idx="26">
                  <c:v>12.36</c:v>
                </c:pt>
                <c:pt idx="27">
                  <c:v>12.39</c:v>
                </c:pt>
                <c:pt idx="28">
                  <c:v>12.41</c:v>
                </c:pt>
                <c:pt idx="29">
                  <c:v>12.43</c:v>
                </c:pt>
                <c:pt idx="30">
                  <c:v>13.12</c:v>
                </c:pt>
                <c:pt idx="31">
                  <c:v>12.66</c:v>
                </c:pt>
                <c:pt idx="32">
                  <c:v>12.68</c:v>
                </c:pt>
                <c:pt idx="33">
                  <c:v>13.03</c:v>
                </c:pt>
                <c:pt idx="34">
                  <c:v>12.8</c:v>
                </c:pt>
                <c:pt idx="35">
                  <c:v>12.74</c:v>
                </c:pt>
                <c:pt idx="36">
                  <c:v>12.82</c:v>
                </c:pt>
                <c:pt idx="37">
                  <c:v>12.3</c:v>
                </c:pt>
                <c:pt idx="38">
                  <c:v>12.14</c:v>
                </c:pt>
                <c:pt idx="39">
                  <c:v>12.33</c:v>
                </c:pt>
                <c:pt idx="40">
                  <c:v>12.46</c:v>
                </c:pt>
                <c:pt idx="41">
                  <c:v>12.06</c:v>
                </c:pt>
                <c:pt idx="42">
                  <c:v>11.66</c:v>
                </c:pt>
                <c:pt idx="43">
                  <c:v>11.44</c:v>
                </c:pt>
                <c:pt idx="44">
                  <c:v>11.36</c:v>
                </c:pt>
                <c:pt idx="45">
                  <c:v>11.41</c:v>
                </c:pt>
                <c:pt idx="46">
                  <c:v>10.93</c:v>
                </c:pt>
                <c:pt idx="47">
                  <c:v>10.94</c:v>
                </c:pt>
                <c:pt idx="48">
                  <c:v>10.64</c:v>
                </c:pt>
                <c:pt idx="49">
                  <c:v>10.67</c:v>
                </c:pt>
                <c:pt idx="50">
                  <c:v>10.61</c:v>
                </c:pt>
                <c:pt idx="51">
                  <c:v>10.54</c:v>
                </c:pt>
                <c:pt idx="52">
                  <c:v>10.61</c:v>
                </c:pt>
                <c:pt idx="53">
                  <c:v>10.91</c:v>
                </c:pt>
                <c:pt idx="54">
                  <c:v>10.5</c:v>
                </c:pt>
                <c:pt idx="55">
                  <c:v>10.55</c:v>
                </c:pt>
                <c:pt idx="56">
                  <c:v>10.17</c:v>
                </c:pt>
                <c:pt idx="57">
                  <c:v>10.14</c:v>
                </c:pt>
                <c:pt idx="58">
                  <c:v>10.06</c:v>
                </c:pt>
                <c:pt idx="59">
                  <c:v>10.24</c:v>
                </c:pt>
                <c:pt idx="60">
                  <c:v>10.16</c:v>
                </c:pt>
                <c:pt idx="61">
                  <c:v>10.18</c:v>
                </c:pt>
                <c:pt idx="62">
                  <c:v>10.29</c:v>
                </c:pt>
                <c:pt idx="63">
                  <c:v>10.39</c:v>
                </c:pt>
                <c:pt idx="64">
                  <c:v>10.039999999999999</c:v>
                </c:pt>
                <c:pt idx="65">
                  <c:v>10.54</c:v>
                </c:pt>
                <c:pt idx="66">
                  <c:v>10.199999999999999</c:v>
                </c:pt>
                <c:pt idx="67">
                  <c:v>10.52</c:v>
                </c:pt>
                <c:pt idx="68">
                  <c:v>10.63</c:v>
                </c:pt>
                <c:pt idx="69">
                  <c:v>10.53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35-4A18-80F5-307DA2E4BE4A}"/>
            </c:ext>
          </c:extLst>
        </c:ser>
        <c:ser>
          <c:idx val="1"/>
          <c:order val="1"/>
          <c:tx>
            <c:strRef>
              <c:f>naše!$F$1</c:f>
              <c:strCache>
                <c:ptCount val="1"/>
                <c:pt idx="0">
                  <c:v>mortality_PL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naše!$F$2:$F$71</c:f>
              <c:numCache>
                <c:formatCode>General</c:formatCode>
                <c:ptCount val="70"/>
                <c:pt idx="0">
                  <c:v>11.6</c:v>
                </c:pt>
                <c:pt idx="1">
                  <c:v>12.4</c:v>
                </c:pt>
                <c:pt idx="2">
                  <c:v>11.1</c:v>
                </c:pt>
                <c:pt idx="3">
                  <c:v>10.199999999999999</c:v>
                </c:pt>
                <c:pt idx="4">
                  <c:v>10.3</c:v>
                </c:pt>
                <c:pt idx="5">
                  <c:v>9.6</c:v>
                </c:pt>
                <c:pt idx="6">
                  <c:v>9</c:v>
                </c:pt>
                <c:pt idx="7">
                  <c:v>9.5</c:v>
                </c:pt>
                <c:pt idx="8">
                  <c:v>8.4</c:v>
                </c:pt>
                <c:pt idx="9">
                  <c:v>8.6</c:v>
                </c:pt>
                <c:pt idx="10">
                  <c:v>7.6</c:v>
                </c:pt>
                <c:pt idx="11">
                  <c:v>7.6</c:v>
                </c:pt>
                <c:pt idx="12">
                  <c:v>7.9</c:v>
                </c:pt>
                <c:pt idx="13">
                  <c:v>7.5</c:v>
                </c:pt>
                <c:pt idx="14">
                  <c:v>7.6</c:v>
                </c:pt>
                <c:pt idx="15">
                  <c:v>7.4</c:v>
                </c:pt>
                <c:pt idx="16">
                  <c:v>7.4</c:v>
                </c:pt>
                <c:pt idx="17">
                  <c:v>7.8</c:v>
                </c:pt>
                <c:pt idx="18">
                  <c:v>7.6</c:v>
                </c:pt>
                <c:pt idx="19">
                  <c:v>8.1</c:v>
                </c:pt>
                <c:pt idx="20">
                  <c:v>8.3000000000000007</c:v>
                </c:pt>
                <c:pt idx="21">
                  <c:v>8.6999999999999993</c:v>
                </c:pt>
                <c:pt idx="22">
                  <c:v>8.1</c:v>
                </c:pt>
                <c:pt idx="23">
                  <c:v>8.4</c:v>
                </c:pt>
                <c:pt idx="24">
                  <c:v>8.3000000000000007</c:v>
                </c:pt>
                <c:pt idx="25">
                  <c:v>8.8000000000000007</c:v>
                </c:pt>
                <c:pt idx="26">
                  <c:v>8.9</c:v>
                </c:pt>
                <c:pt idx="27">
                  <c:v>9.1</c:v>
                </c:pt>
                <c:pt idx="28">
                  <c:v>9.4</c:v>
                </c:pt>
                <c:pt idx="29">
                  <c:v>9.3000000000000007</c:v>
                </c:pt>
                <c:pt idx="30">
                  <c:v>9.9</c:v>
                </c:pt>
                <c:pt idx="31">
                  <c:v>9.3000000000000007</c:v>
                </c:pt>
                <c:pt idx="32">
                  <c:v>9.3000000000000007</c:v>
                </c:pt>
                <c:pt idx="33">
                  <c:v>9.6</c:v>
                </c:pt>
                <c:pt idx="34">
                  <c:v>10</c:v>
                </c:pt>
                <c:pt idx="35">
                  <c:v>10.3</c:v>
                </c:pt>
                <c:pt idx="36">
                  <c:v>10.1</c:v>
                </c:pt>
                <c:pt idx="37">
                  <c:v>10.1</c:v>
                </c:pt>
                <c:pt idx="38">
                  <c:v>9.9</c:v>
                </c:pt>
                <c:pt idx="39">
                  <c:v>10</c:v>
                </c:pt>
                <c:pt idx="40">
                  <c:v>10.199999999999999</c:v>
                </c:pt>
                <c:pt idx="41">
                  <c:v>10.6</c:v>
                </c:pt>
                <c:pt idx="42">
                  <c:v>10.3</c:v>
                </c:pt>
                <c:pt idx="43">
                  <c:v>10.199999999999999</c:v>
                </c:pt>
                <c:pt idx="44">
                  <c:v>10.1</c:v>
                </c:pt>
                <c:pt idx="45">
                  <c:v>10.1</c:v>
                </c:pt>
                <c:pt idx="46">
                  <c:v>10.1</c:v>
                </c:pt>
                <c:pt idx="47">
                  <c:v>9.9</c:v>
                </c:pt>
                <c:pt idx="48">
                  <c:v>9.8000000000000007</c:v>
                </c:pt>
                <c:pt idx="49">
                  <c:v>10</c:v>
                </c:pt>
                <c:pt idx="50">
                  <c:v>9.6</c:v>
                </c:pt>
                <c:pt idx="51">
                  <c:v>9.5</c:v>
                </c:pt>
                <c:pt idx="52">
                  <c:v>9.4</c:v>
                </c:pt>
                <c:pt idx="53">
                  <c:v>9.6</c:v>
                </c:pt>
                <c:pt idx="54">
                  <c:v>9.5</c:v>
                </c:pt>
                <c:pt idx="55">
                  <c:v>9.6999999999999993</c:v>
                </c:pt>
                <c:pt idx="56">
                  <c:v>9.6999999999999993</c:v>
                </c:pt>
                <c:pt idx="57">
                  <c:v>9.9</c:v>
                </c:pt>
                <c:pt idx="58">
                  <c:v>10</c:v>
                </c:pt>
                <c:pt idx="59">
                  <c:v>10.1</c:v>
                </c:pt>
                <c:pt idx="60">
                  <c:v>9.8000000000000007</c:v>
                </c:pt>
                <c:pt idx="61">
                  <c:v>9.6999999999999993</c:v>
                </c:pt>
                <c:pt idx="62">
                  <c:v>10</c:v>
                </c:pt>
                <c:pt idx="63">
                  <c:v>10.1</c:v>
                </c:pt>
                <c:pt idx="64">
                  <c:v>9.8000000000000007</c:v>
                </c:pt>
                <c:pt idx="65">
                  <c:v>10.3</c:v>
                </c:pt>
                <c:pt idx="66">
                  <c:v>10.1</c:v>
                </c:pt>
                <c:pt idx="67">
                  <c:v>10.5</c:v>
                </c:pt>
                <c:pt idx="68">
                  <c:v>10.8</c:v>
                </c:pt>
                <c:pt idx="69">
                  <c:v>10.7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35-4A18-80F5-307DA2E4BE4A}"/>
            </c:ext>
          </c:extLst>
        </c:ser>
        <c:ser>
          <c:idx val="2"/>
          <c:order val="2"/>
          <c:tx>
            <c:strRef>
              <c:f>naše!$I$1</c:f>
              <c:strCache>
                <c:ptCount val="1"/>
                <c:pt idx="0">
                  <c:v>mortality_HU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naše!$I$2:$I$71</c:f>
              <c:numCache>
                <c:formatCode>General</c:formatCode>
                <c:ptCount val="70"/>
                <c:pt idx="0">
                  <c:v>11.4</c:v>
                </c:pt>
                <c:pt idx="1">
                  <c:v>11.7</c:v>
                </c:pt>
                <c:pt idx="2">
                  <c:v>11.3</c:v>
                </c:pt>
                <c:pt idx="3">
                  <c:v>11.7</c:v>
                </c:pt>
                <c:pt idx="4">
                  <c:v>11</c:v>
                </c:pt>
                <c:pt idx="5">
                  <c:v>10</c:v>
                </c:pt>
                <c:pt idx="6">
                  <c:v>10.5</c:v>
                </c:pt>
                <c:pt idx="7">
                  <c:v>10.5</c:v>
                </c:pt>
                <c:pt idx="8">
                  <c:v>9.9</c:v>
                </c:pt>
                <c:pt idx="9">
                  <c:v>10.5</c:v>
                </c:pt>
                <c:pt idx="10">
                  <c:v>10.199999999999999</c:v>
                </c:pt>
                <c:pt idx="11">
                  <c:v>9.6</c:v>
                </c:pt>
                <c:pt idx="12">
                  <c:v>10.8</c:v>
                </c:pt>
                <c:pt idx="13">
                  <c:v>9.9</c:v>
                </c:pt>
                <c:pt idx="14">
                  <c:v>10</c:v>
                </c:pt>
                <c:pt idx="15">
                  <c:v>10.7</c:v>
                </c:pt>
                <c:pt idx="16">
                  <c:v>10</c:v>
                </c:pt>
                <c:pt idx="17">
                  <c:v>10.7</c:v>
                </c:pt>
                <c:pt idx="18">
                  <c:v>11.2</c:v>
                </c:pt>
                <c:pt idx="19">
                  <c:v>11.4</c:v>
                </c:pt>
                <c:pt idx="20">
                  <c:v>11.6</c:v>
                </c:pt>
                <c:pt idx="21">
                  <c:v>11.9</c:v>
                </c:pt>
                <c:pt idx="22">
                  <c:v>11.4</c:v>
                </c:pt>
                <c:pt idx="23">
                  <c:v>11.8</c:v>
                </c:pt>
                <c:pt idx="24">
                  <c:v>12</c:v>
                </c:pt>
                <c:pt idx="25">
                  <c:v>12.4</c:v>
                </c:pt>
                <c:pt idx="26">
                  <c:v>12.5</c:v>
                </c:pt>
                <c:pt idx="27">
                  <c:v>12.4</c:v>
                </c:pt>
                <c:pt idx="28">
                  <c:v>13.1</c:v>
                </c:pt>
                <c:pt idx="29">
                  <c:v>12.8</c:v>
                </c:pt>
                <c:pt idx="30">
                  <c:v>13.6</c:v>
                </c:pt>
                <c:pt idx="31">
                  <c:v>13.5</c:v>
                </c:pt>
                <c:pt idx="32">
                  <c:v>13.5</c:v>
                </c:pt>
                <c:pt idx="33">
                  <c:v>13.9</c:v>
                </c:pt>
                <c:pt idx="34">
                  <c:v>13.8</c:v>
                </c:pt>
                <c:pt idx="35">
                  <c:v>14</c:v>
                </c:pt>
                <c:pt idx="36">
                  <c:v>14</c:v>
                </c:pt>
                <c:pt idx="37">
                  <c:v>13.6</c:v>
                </c:pt>
                <c:pt idx="38">
                  <c:v>13.4</c:v>
                </c:pt>
                <c:pt idx="39">
                  <c:v>13.9</c:v>
                </c:pt>
                <c:pt idx="40">
                  <c:v>14</c:v>
                </c:pt>
                <c:pt idx="41">
                  <c:v>14</c:v>
                </c:pt>
                <c:pt idx="42">
                  <c:v>14.3</c:v>
                </c:pt>
                <c:pt idx="43">
                  <c:v>14.5</c:v>
                </c:pt>
                <c:pt idx="44">
                  <c:v>14.2</c:v>
                </c:pt>
                <c:pt idx="45">
                  <c:v>14.1</c:v>
                </c:pt>
                <c:pt idx="46">
                  <c:v>13.9</c:v>
                </c:pt>
                <c:pt idx="47">
                  <c:v>13.5</c:v>
                </c:pt>
                <c:pt idx="48">
                  <c:v>13.7</c:v>
                </c:pt>
                <c:pt idx="49">
                  <c:v>14</c:v>
                </c:pt>
                <c:pt idx="50">
                  <c:v>13.3</c:v>
                </c:pt>
                <c:pt idx="51">
                  <c:v>13</c:v>
                </c:pt>
                <c:pt idx="52">
                  <c:v>13.1</c:v>
                </c:pt>
                <c:pt idx="53">
                  <c:v>13.4</c:v>
                </c:pt>
                <c:pt idx="54">
                  <c:v>13.1</c:v>
                </c:pt>
                <c:pt idx="55">
                  <c:v>13.5</c:v>
                </c:pt>
                <c:pt idx="56">
                  <c:v>13.1</c:v>
                </c:pt>
                <c:pt idx="57">
                  <c:v>13.2</c:v>
                </c:pt>
                <c:pt idx="58">
                  <c:v>12.95</c:v>
                </c:pt>
                <c:pt idx="59">
                  <c:v>13.01</c:v>
                </c:pt>
                <c:pt idx="60">
                  <c:v>13.05</c:v>
                </c:pt>
                <c:pt idx="61">
                  <c:v>12.92</c:v>
                </c:pt>
                <c:pt idx="62">
                  <c:v>13.05</c:v>
                </c:pt>
                <c:pt idx="63">
                  <c:v>12.81</c:v>
                </c:pt>
                <c:pt idx="64">
                  <c:v>12.8</c:v>
                </c:pt>
                <c:pt idx="65">
                  <c:v>13.38</c:v>
                </c:pt>
                <c:pt idx="66">
                  <c:v>12.95</c:v>
                </c:pt>
                <c:pt idx="67">
                  <c:v>13.45</c:v>
                </c:pt>
                <c:pt idx="68">
                  <c:v>13.41</c:v>
                </c:pt>
                <c:pt idx="69">
                  <c:v>13.26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35-4A18-80F5-307DA2E4BE4A}"/>
            </c:ext>
          </c:extLst>
        </c:ser>
        <c:ser>
          <c:idx val="3"/>
          <c:order val="3"/>
          <c:tx>
            <c:strRef>
              <c:f>naše!$L$1</c:f>
              <c:strCache>
                <c:ptCount val="1"/>
                <c:pt idx="0">
                  <c:v>mortality_SK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naše!$L$2:$L$71</c:f>
              <c:numCache>
                <c:formatCode>General</c:formatCode>
                <c:ptCount val="70"/>
                <c:pt idx="0">
                  <c:v>11.45</c:v>
                </c:pt>
                <c:pt idx="1">
                  <c:v>11.54</c:v>
                </c:pt>
                <c:pt idx="2">
                  <c:v>10.37</c:v>
                </c:pt>
                <c:pt idx="3">
                  <c:v>9.89</c:v>
                </c:pt>
                <c:pt idx="4">
                  <c:v>9.52</c:v>
                </c:pt>
                <c:pt idx="5">
                  <c:v>8.83</c:v>
                </c:pt>
                <c:pt idx="6">
                  <c:v>8.66</c:v>
                </c:pt>
                <c:pt idx="7">
                  <c:v>9.3000000000000007</c:v>
                </c:pt>
                <c:pt idx="8">
                  <c:v>8.23</c:v>
                </c:pt>
                <c:pt idx="9">
                  <c:v>8.64</c:v>
                </c:pt>
                <c:pt idx="10">
                  <c:v>7.91</c:v>
                </c:pt>
                <c:pt idx="11">
                  <c:v>7.49</c:v>
                </c:pt>
                <c:pt idx="12">
                  <c:v>8.1199999999999992</c:v>
                </c:pt>
                <c:pt idx="13">
                  <c:v>7.7</c:v>
                </c:pt>
                <c:pt idx="14">
                  <c:v>7.6</c:v>
                </c:pt>
                <c:pt idx="15">
                  <c:v>8.2100000000000009</c:v>
                </c:pt>
                <c:pt idx="16">
                  <c:v>8.24</c:v>
                </c:pt>
                <c:pt idx="17">
                  <c:v>7.97</c:v>
                </c:pt>
                <c:pt idx="18">
                  <c:v>8.49</c:v>
                </c:pt>
                <c:pt idx="19">
                  <c:v>8.99</c:v>
                </c:pt>
                <c:pt idx="20">
                  <c:v>9.33</c:v>
                </c:pt>
                <c:pt idx="21">
                  <c:v>9.4</c:v>
                </c:pt>
                <c:pt idx="22">
                  <c:v>9.01</c:v>
                </c:pt>
                <c:pt idx="23">
                  <c:v>9.43</c:v>
                </c:pt>
                <c:pt idx="24">
                  <c:v>9.58</c:v>
                </c:pt>
                <c:pt idx="25">
                  <c:v>9.5500000000000007</c:v>
                </c:pt>
                <c:pt idx="26">
                  <c:v>9.48</c:v>
                </c:pt>
                <c:pt idx="27">
                  <c:v>9.75</c:v>
                </c:pt>
                <c:pt idx="28">
                  <c:v>9.77</c:v>
                </c:pt>
                <c:pt idx="29">
                  <c:v>9.68</c:v>
                </c:pt>
                <c:pt idx="30">
                  <c:v>10.15</c:v>
                </c:pt>
                <c:pt idx="31">
                  <c:v>9.89</c:v>
                </c:pt>
                <c:pt idx="32">
                  <c:v>9.9700000000000006</c:v>
                </c:pt>
                <c:pt idx="33">
                  <c:v>10.3</c:v>
                </c:pt>
                <c:pt idx="34">
                  <c:v>10.09</c:v>
                </c:pt>
                <c:pt idx="35">
                  <c:v>10.16</c:v>
                </c:pt>
                <c:pt idx="36">
                  <c:v>10.23</c:v>
                </c:pt>
                <c:pt idx="37">
                  <c:v>9.9499999999999993</c:v>
                </c:pt>
                <c:pt idx="38">
                  <c:v>9.99</c:v>
                </c:pt>
                <c:pt idx="39">
                  <c:v>10.220000000000001</c:v>
                </c:pt>
                <c:pt idx="40">
                  <c:v>10.31</c:v>
                </c:pt>
                <c:pt idx="41">
                  <c:v>10.34</c:v>
                </c:pt>
                <c:pt idx="42">
                  <c:v>10.07</c:v>
                </c:pt>
                <c:pt idx="43">
                  <c:v>9.9</c:v>
                </c:pt>
                <c:pt idx="44">
                  <c:v>9.61</c:v>
                </c:pt>
                <c:pt idx="45">
                  <c:v>9.82</c:v>
                </c:pt>
                <c:pt idx="46">
                  <c:v>9.5299999999999994</c:v>
                </c:pt>
                <c:pt idx="47">
                  <c:v>9.68</c:v>
                </c:pt>
                <c:pt idx="48">
                  <c:v>9.86</c:v>
                </c:pt>
                <c:pt idx="49">
                  <c:v>9.7100000000000009</c:v>
                </c:pt>
                <c:pt idx="50">
                  <c:v>9.76</c:v>
                </c:pt>
                <c:pt idx="51">
                  <c:v>9.66</c:v>
                </c:pt>
                <c:pt idx="52">
                  <c:v>9.58</c:v>
                </c:pt>
                <c:pt idx="53">
                  <c:v>9.7100000000000009</c:v>
                </c:pt>
                <c:pt idx="54">
                  <c:v>9.6300000000000008</c:v>
                </c:pt>
                <c:pt idx="55">
                  <c:v>9.93</c:v>
                </c:pt>
                <c:pt idx="56">
                  <c:v>9.89</c:v>
                </c:pt>
                <c:pt idx="57">
                  <c:v>9.98</c:v>
                </c:pt>
                <c:pt idx="58">
                  <c:v>9.83</c:v>
                </c:pt>
                <c:pt idx="59">
                  <c:v>9.77</c:v>
                </c:pt>
                <c:pt idx="60">
                  <c:v>9.84</c:v>
                </c:pt>
                <c:pt idx="61">
                  <c:v>9.61</c:v>
                </c:pt>
                <c:pt idx="62">
                  <c:v>9.6999999999999993</c:v>
                </c:pt>
                <c:pt idx="63">
                  <c:v>9.6199999999999992</c:v>
                </c:pt>
                <c:pt idx="64">
                  <c:v>9.48</c:v>
                </c:pt>
                <c:pt idx="65">
                  <c:v>9.92</c:v>
                </c:pt>
                <c:pt idx="66">
                  <c:v>9.64</c:v>
                </c:pt>
                <c:pt idx="67">
                  <c:v>9.91</c:v>
                </c:pt>
                <c:pt idx="68">
                  <c:v>9.9700000000000006</c:v>
                </c:pt>
                <c:pt idx="69">
                  <c:v>9.76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935-4A18-80F5-307DA2E4B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56880"/>
        <c:axId val="159257440"/>
      </c:lineChart>
      <c:catAx>
        <c:axId val="15925688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9257440"/>
        <c:crosses val="autoZero"/>
        <c:auto val="1"/>
        <c:lblAlgn val="ctr"/>
        <c:lblOffset val="100"/>
        <c:noMultiLvlLbl val="0"/>
      </c:catAx>
      <c:valAx>
        <c:axId val="1592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9256880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bg1"/>
    </a:solidFill>
    <a:ln w="2857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88051887214892E-2"/>
          <c:y val="0.12029584410360317"/>
          <c:w val="0.91036435406204141"/>
          <c:h val="0.6334645940570458"/>
        </c:manualLayout>
      </c:layout>
      <c:lineChart>
        <c:grouping val="standard"/>
        <c:varyColors val="0"/>
        <c:ser>
          <c:idx val="0"/>
          <c:order val="0"/>
          <c:tx>
            <c:strRef>
              <c:f>naše!$D$1</c:f>
              <c:strCache>
                <c:ptCount val="1"/>
                <c:pt idx="0">
                  <c:v>natural increase_CZ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naše!$A$2:$A$71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naše!$D$2:$D$71</c:f>
              <c:numCache>
                <c:formatCode>General</c:formatCode>
                <c:ptCount val="70"/>
                <c:pt idx="0">
                  <c:v>9.5399999999999991</c:v>
                </c:pt>
                <c:pt idx="1">
                  <c:v>9.19</c:v>
                </c:pt>
                <c:pt idx="2">
                  <c:v>9.0299999999999994</c:v>
                </c:pt>
                <c:pt idx="3">
                  <c:v>7.99</c:v>
                </c:pt>
                <c:pt idx="4">
                  <c:v>7.4</c:v>
                </c:pt>
                <c:pt idx="5">
                  <c:v>7.75</c:v>
                </c:pt>
                <c:pt idx="6">
                  <c:v>7.31</c:v>
                </c:pt>
                <c:pt idx="7">
                  <c:v>5.96</c:v>
                </c:pt>
                <c:pt idx="8">
                  <c:v>5.0199999999999996</c:v>
                </c:pt>
                <c:pt idx="9">
                  <c:v>3.31</c:v>
                </c:pt>
                <c:pt idx="10">
                  <c:v>3.62</c:v>
                </c:pt>
                <c:pt idx="11">
                  <c:v>3.76</c:v>
                </c:pt>
                <c:pt idx="12">
                  <c:v>3.04</c:v>
                </c:pt>
                <c:pt idx="13">
                  <c:v>5.04</c:v>
                </c:pt>
                <c:pt idx="14">
                  <c:v>5.39</c:v>
                </c:pt>
                <c:pt idx="15">
                  <c:v>4.33</c:v>
                </c:pt>
                <c:pt idx="16">
                  <c:v>3.6</c:v>
                </c:pt>
                <c:pt idx="17">
                  <c:v>2.99</c:v>
                </c:pt>
                <c:pt idx="18">
                  <c:v>2.25</c:v>
                </c:pt>
                <c:pt idx="19">
                  <c:v>2.27</c:v>
                </c:pt>
                <c:pt idx="20">
                  <c:v>2.5</c:v>
                </c:pt>
                <c:pt idx="21">
                  <c:v>3.24</c:v>
                </c:pt>
                <c:pt idx="22">
                  <c:v>4.5</c:v>
                </c:pt>
                <c:pt idx="23">
                  <c:v>5.78</c:v>
                </c:pt>
                <c:pt idx="24">
                  <c:v>6.74</c:v>
                </c:pt>
                <c:pt idx="25">
                  <c:v>6.7</c:v>
                </c:pt>
                <c:pt idx="26">
                  <c:v>6.14</c:v>
                </c:pt>
                <c:pt idx="27">
                  <c:v>5.45</c:v>
                </c:pt>
                <c:pt idx="28">
                  <c:v>5.05</c:v>
                </c:pt>
                <c:pt idx="29">
                  <c:v>4.29</c:v>
                </c:pt>
                <c:pt idx="30">
                  <c:v>1.77</c:v>
                </c:pt>
                <c:pt idx="31">
                  <c:v>1.36</c:v>
                </c:pt>
                <c:pt idx="32">
                  <c:v>1.06</c:v>
                </c:pt>
                <c:pt idx="33">
                  <c:v>0.28999999999999998</c:v>
                </c:pt>
                <c:pt idx="34">
                  <c:v>0.46</c:v>
                </c:pt>
                <c:pt idx="35">
                  <c:v>0.41</c:v>
                </c:pt>
                <c:pt idx="36">
                  <c:v>7.0000000000000007E-2</c:v>
                </c:pt>
                <c:pt idx="37">
                  <c:v>0.36</c:v>
                </c:pt>
                <c:pt idx="38">
                  <c:v>0.67</c:v>
                </c:pt>
                <c:pt idx="39">
                  <c:v>0.06</c:v>
                </c:pt>
                <c:pt idx="40">
                  <c:v>0.13</c:v>
                </c:pt>
                <c:pt idx="41">
                  <c:v>0.49</c:v>
                </c:pt>
                <c:pt idx="42">
                  <c:v>0.13</c:v>
                </c:pt>
                <c:pt idx="43">
                  <c:v>0.27</c:v>
                </c:pt>
                <c:pt idx="44">
                  <c:v>-1.04</c:v>
                </c:pt>
                <c:pt idx="45">
                  <c:v>-2.11</c:v>
                </c:pt>
                <c:pt idx="46">
                  <c:v>-2.17</c:v>
                </c:pt>
                <c:pt idx="47">
                  <c:v>-2.14</c:v>
                </c:pt>
                <c:pt idx="48">
                  <c:v>-1.84</c:v>
                </c:pt>
                <c:pt idx="49">
                  <c:v>-1.97</c:v>
                </c:pt>
                <c:pt idx="50">
                  <c:v>-1.76</c:v>
                </c:pt>
                <c:pt idx="51">
                  <c:v>-1.67</c:v>
                </c:pt>
                <c:pt idx="52">
                  <c:v>-1.52</c:v>
                </c:pt>
                <c:pt idx="53">
                  <c:v>-1.73</c:v>
                </c:pt>
                <c:pt idx="54">
                  <c:v>-0.93</c:v>
                </c:pt>
                <c:pt idx="55">
                  <c:v>-0.56000000000000005</c:v>
                </c:pt>
                <c:pt idx="56">
                  <c:v>0.14000000000000001</c:v>
                </c:pt>
                <c:pt idx="57">
                  <c:v>0.97</c:v>
                </c:pt>
                <c:pt idx="58">
                  <c:v>1.4</c:v>
                </c:pt>
                <c:pt idx="59">
                  <c:v>1.04</c:v>
                </c:pt>
                <c:pt idx="60">
                  <c:v>0.98</c:v>
                </c:pt>
                <c:pt idx="61">
                  <c:v>0.17</c:v>
                </c:pt>
                <c:pt idx="62">
                  <c:v>0.04</c:v>
                </c:pt>
                <c:pt idx="63">
                  <c:v>-0.23</c:v>
                </c:pt>
                <c:pt idx="64">
                  <c:v>0.4</c:v>
                </c:pt>
                <c:pt idx="65">
                  <c:v>-0.04</c:v>
                </c:pt>
                <c:pt idx="66">
                  <c:v>0.47</c:v>
                </c:pt>
                <c:pt idx="67">
                  <c:v>0.28000000000000003</c:v>
                </c:pt>
                <c:pt idx="68">
                  <c:v>0.11</c:v>
                </c:pt>
                <c:pt idx="69">
                  <c:v>-0.01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A9-4EE3-AE5A-51B4C00BF590}"/>
            </c:ext>
          </c:extLst>
        </c:ser>
        <c:ser>
          <c:idx val="1"/>
          <c:order val="1"/>
          <c:tx>
            <c:strRef>
              <c:f>naše!$G$1</c:f>
              <c:strCache>
                <c:ptCount val="1"/>
                <c:pt idx="0">
                  <c:v>natural increase_PL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naše!$G$2:$G$71</c:f>
              <c:numCache>
                <c:formatCode>General</c:formatCode>
                <c:ptCount val="70"/>
                <c:pt idx="0">
                  <c:v>19.100000000000001</c:v>
                </c:pt>
                <c:pt idx="1">
                  <c:v>18.600000000000001</c:v>
                </c:pt>
                <c:pt idx="2">
                  <c:v>19.100000000000001</c:v>
                </c:pt>
                <c:pt idx="3">
                  <c:v>19.5</c:v>
                </c:pt>
                <c:pt idx="4">
                  <c:v>18.8</c:v>
                </c:pt>
                <c:pt idx="5">
                  <c:v>19.5</c:v>
                </c:pt>
                <c:pt idx="6">
                  <c:v>19.100000000000001</c:v>
                </c:pt>
                <c:pt idx="7">
                  <c:v>18.100000000000001</c:v>
                </c:pt>
                <c:pt idx="8">
                  <c:v>17.899999999999999</c:v>
                </c:pt>
                <c:pt idx="9">
                  <c:v>16.100000000000001</c:v>
                </c:pt>
                <c:pt idx="10">
                  <c:v>15</c:v>
                </c:pt>
                <c:pt idx="11">
                  <c:v>13.3</c:v>
                </c:pt>
                <c:pt idx="12">
                  <c:v>11.9</c:v>
                </c:pt>
                <c:pt idx="13">
                  <c:v>11.7</c:v>
                </c:pt>
                <c:pt idx="14">
                  <c:v>10.5</c:v>
                </c:pt>
                <c:pt idx="15">
                  <c:v>10</c:v>
                </c:pt>
                <c:pt idx="16">
                  <c:v>9.4</c:v>
                </c:pt>
                <c:pt idx="17">
                  <c:v>8.5</c:v>
                </c:pt>
                <c:pt idx="18">
                  <c:v>8.6</c:v>
                </c:pt>
                <c:pt idx="19">
                  <c:v>8.1999999999999993</c:v>
                </c:pt>
                <c:pt idx="20">
                  <c:v>8.5</c:v>
                </c:pt>
                <c:pt idx="21">
                  <c:v>8.5</c:v>
                </c:pt>
                <c:pt idx="22">
                  <c:v>9.4</c:v>
                </c:pt>
                <c:pt idx="23">
                  <c:v>9.6</c:v>
                </c:pt>
                <c:pt idx="24">
                  <c:v>10.199999999999999</c:v>
                </c:pt>
                <c:pt idx="25">
                  <c:v>10.199999999999999</c:v>
                </c:pt>
                <c:pt idx="26">
                  <c:v>10.7</c:v>
                </c:pt>
                <c:pt idx="27">
                  <c:v>10.1</c:v>
                </c:pt>
                <c:pt idx="28">
                  <c:v>9.6999999999999993</c:v>
                </c:pt>
                <c:pt idx="29">
                  <c:v>10.3</c:v>
                </c:pt>
                <c:pt idx="30">
                  <c:v>9.6</c:v>
                </c:pt>
                <c:pt idx="31">
                  <c:v>9.6999999999999993</c:v>
                </c:pt>
                <c:pt idx="32">
                  <c:v>10.199999999999999</c:v>
                </c:pt>
                <c:pt idx="33">
                  <c:v>10.1</c:v>
                </c:pt>
                <c:pt idx="34">
                  <c:v>9</c:v>
                </c:pt>
                <c:pt idx="35">
                  <c:v>7.9</c:v>
                </c:pt>
                <c:pt idx="36">
                  <c:v>6.9</c:v>
                </c:pt>
                <c:pt idx="37">
                  <c:v>6</c:v>
                </c:pt>
                <c:pt idx="38">
                  <c:v>5.7</c:v>
                </c:pt>
                <c:pt idx="39">
                  <c:v>4.8</c:v>
                </c:pt>
                <c:pt idx="40">
                  <c:v>4.0999999999999996</c:v>
                </c:pt>
                <c:pt idx="41">
                  <c:v>3.7</c:v>
                </c:pt>
                <c:pt idx="42">
                  <c:v>3.2</c:v>
                </c:pt>
                <c:pt idx="43">
                  <c:v>2.7</c:v>
                </c:pt>
                <c:pt idx="44">
                  <c:v>2.5</c:v>
                </c:pt>
                <c:pt idx="45">
                  <c:v>1.2</c:v>
                </c:pt>
                <c:pt idx="46">
                  <c:v>1.1000000000000001</c:v>
                </c:pt>
                <c:pt idx="47">
                  <c:v>0.9</c:v>
                </c:pt>
                <c:pt idx="48">
                  <c:v>0.5</c:v>
                </c:pt>
                <c:pt idx="49">
                  <c:v>0</c:v>
                </c:pt>
                <c:pt idx="50">
                  <c:v>0.3</c:v>
                </c:pt>
                <c:pt idx="51">
                  <c:v>0.1</c:v>
                </c:pt>
                <c:pt idx="52">
                  <c:v>-0.1</c:v>
                </c:pt>
                <c:pt idx="53">
                  <c:v>-0.4</c:v>
                </c:pt>
                <c:pt idx="54">
                  <c:v>-0.2</c:v>
                </c:pt>
                <c:pt idx="55">
                  <c:v>-0.1</c:v>
                </c:pt>
                <c:pt idx="56">
                  <c:v>0.1</c:v>
                </c:pt>
                <c:pt idx="57">
                  <c:v>0.3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0.3</c:v>
                </c:pt>
                <c:pt idx="62">
                  <c:v>0</c:v>
                </c:pt>
                <c:pt idx="63">
                  <c:v>-0.5</c:v>
                </c:pt>
                <c:pt idx="64">
                  <c:v>0</c:v>
                </c:pt>
                <c:pt idx="65">
                  <c:v>-0.7</c:v>
                </c:pt>
                <c:pt idx="66">
                  <c:v>-0.2</c:v>
                </c:pt>
                <c:pt idx="67">
                  <c:v>0</c:v>
                </c:pt>
                <c:pt idx="68">
                  <c:v>-0.7</c:v>
                </c:pt>
                <c:pt idx="69">
                  <c:v>-0.9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A9-4EE3-AE5A-51B4C00BF590}"/>
            </c:ext>
          </c:extLst>
        </c:ser>
        <c:ser>
          <c:idx val="2"/>
          <c:order val="2"/>
          <c:tx>
            <c:strRef>
              <c:f>naše!$J$1</c:f>
              <c:strCache>
                <c:ptCount val="1"/>
                <c:pt idx="0">
                  <c:v>natural increase_HU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naše!$J$2:$J$71</c:f>
              <c:numCache>
                <c:formatCode>General</c:formatCode>
                <c:ptCount val="70"/>
                <c:pt idx="0">
                  <c:v>9.5</c:v>
                </c:pt>
                <c:pt idx="1">
                  <c:v>8.5</c:v>
                </c:pt>
                <c:pt idx="2">
                  <c:v>8.3000000000000007</c:v>
                </c:pt>
                <c:pt idx="3">
                  <c:v>9.9</c:v>
                </c:pt>
                <c:pt idx="4">
                  <c:v>12</c:v>
                </c:pt>
                <c:pt idx="5">
                  <c:v>11.4</c:v>
                </c:pt>
                <c:pt idx="6">
                  <c:v>9</c:v>
                </c:pt>
                <c:pt idx="7">
                  <c:v>6.5</c:v>
                </c:pt>
                <c:pt idx="8">
                  <c:v>6.1</c:v>
                </c:pt>
                <c:pt idx="9">
                  <c:v>4.7</c:v>
                </c:pt>
                <c:pt idx="10">
                  <c:v>4.5</c:v>
                </c:pt>
                <c:pt idx="11">
                  <c:v>4.4000000000000004</c:v>
                </c:pt>
                <c:pt idx="12">
                  <c:v>2.1</c:v>
                </c:pt>
                <c:pt idx="13">
                  <c:v>3.2</c:v>
                </c:pt>
                <c:pt idx="14">
                  <c:v>3.1</c:v>
                </c:pt>
                <c:pt idx="15">
                  <c:v>2.4</c:v>
                </c:pt>
                <c:pt idx="16">
                  <c:v>3.6</c:v>
                </c:pt>
                <c:pt idx="17">
                  <c:v>3.9</c:v>
                </c:pt>
                <c:pt idx="18">
                  <c:v>3.9</c:v>
                </c:pt>
                <c:pt idx="19">
                  <c:v>3.6</c:v>
                </c:pt>
                <c:pt idx="20">
                  <c:v>3.1</c:v>
                </c:pt>
                <c:pt idx="21">
                  <c:v>2.6</c:v>
                </c:pt>
                <c:pt idx="22">
                  <c:v>3.3</c:v>
                </c:pt>
                <c:pt idx="23">
                  <c:v>3.2</c:v>
                </c:pt>
                <c:pt idx="24">
                  <c:v>5.8</c:v>
                </c:pt>
                <c:pt idx="25">
                  <c:v>6</c:v>
                </c:pt>
                <c:pt idx="26">
                  <c:v>5</c:v>
                </c:pt>
                <c:pt idx="27">
                  <c:v>4.3</c:v>
                </c:pt>
                <c:pt idx="28">
                  <c:v>2.7</c:v>
                </c:pt>
                <c:pt idx="29">
                  <c:v>2.2000000000000002</c:v>
                </c:pt>
                <c:pt idx="30">
                  <c:v>0.3</c:v>
                </c:pt>
                <c:pt idx="31">
                  <c:v>-0.2</c:v>
                </c:pt>
                <c:pt idx="32">
                  <c:v>-1</c:v>
                </c:pt>
                <c:pt idx="33">
                  <c:v>-2</c:v>
                </c:pt>
                <c:pt idx="34">
                  <c:v>-2</c:v>
                </c:pt>
                <c:pt idx="35">
                  <c:v>-1.6</c:v>
                </c:pt>
                <c:pt idx="36">
                  <c:v>-1.8</c:v>
                </c:pt>
                <c:pt idx="37">
                  <c:v>-1.6</c:v>
                </c:pt>
                <c:pt idx="38">
                  <c:v>-1.5</c:v>
                </c:pt>
                <c:pt idx="39">
                  <c:v>-2.1</c:v>
                </c:pt>
                <c:pt idx="40">
                  <c:v>-1.9</c:v>
                </c:pt>
                <c:pt idx="41">
                  <c:v>-1.7</c:v>
                </c:pt>
                <c:pt idx="42">
                  <c:v>-2.6</c:v>
                </c:pt>
                <c:pt idx="43">
                  <c:v>-3.2</c:v>
                </c:pt>
                <c:pt idx="44">
                  <c:v>-3</c:v>
                </c:pt>
                <c:pt idx="45">
                  <c:v>-3.2</c:v>
                </c:pt>
                <c:pt idx="46">
                  <c:v>-3.7</c:v>
                </c:pt>
                <c:pt idx="47">
                  <c:v>-3.8</c:v>
                </c:pt>
                <c:pt idx="48">
                  <c:v>-4.2</c:v>
                </c:pt>
                <c:pt idx="49">
                  <c:v>-4.7</c:v>
                </c:pt>
                <c:pt idx="50">
                  <c:v>-3.7</c:v>
                </c:pt>
                <c:pt idx="51">
                  <c:v>-3.4</c:v>
                </c:pt>
                <c:pt idx="52">
                  <c:v>-3.5</c:v>
                </c:pt>
                <c:pt idx="53">
                  <c:v>-4.0999999999999996</c:v>
                </c:pt>
                <c:pt idx="54">
                  <c:v>-3.7</c:v>
                </c:pt>
                <c:pt idx="55">
                  <c:v>-3.8</c:v>
                </c:pt>
                <c:pt idx="56">
                  <c:v>-3.2</c:v>
                </c:pt>
                <c:pt idx="57">
                  <c:v>-3.5</c:v>
                </c:pt>
                <c:pt idx="58">
                  <c:v>-3.08</c:v>
                </c:pt>
                <c:pt idx="59">
                  <c:v>-3.39</c:v>
                </c:pt>
                <c:pt idx="60">
                  <c:v>-4.01</c:v>
                </c:pt>
                <c:pt idx="61">
                  <c:v>-4.09</c:v>
                </c:pt>
                <c:pt idx="62">
                  <c:v>-3.95</c:v>
                </c:pt>
                <c:pt idx="63">
                  <c:v>-3.85</c:v>
                </c:pt>
                <c:pt idx="64">
                  <c:v>-3.53</c:v>
                </c:pt>
                <c:pt idx="65">
                  <c:v>-4.0599999999999996</c:v>
                </c:pt>
                <c:pt idx="66">
                  <c:v>-3.46</c:v>
                </c:pt>
                <c:pt idx="67">
                  <c:v>-4.0999999999999996</c:v>
                </c:pt>
                <c:pt idx="68">
                  <c:v>-4.22</c:v>
                </c:pt>
                <c:pt idx="69">
                  <c:v>-4.1399999999999997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A9-4EE3-AE5A-51B4C00BF590}"/>
            </c:ext>
          </c:extLst>
        </c:ser>
        <c:ser>
          <c:idx val="3"/>
          <c:order val="3"/>
          <c:tx>
            <c:strRef>
              <c:f>naše!$M$1</c:f>
              <c:strCache>
                <c:ptCount val="1"/>
                <c:pt idx="0">
                  <c:v>natural increase_SK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naše!$M$2:$M$71</c:f>
              <c:numCache>
                <c:formatCode>General</c:formatCode>
                <c:ptCount val="70"/>
                <c:pt idx="0">
                  <c:v>17.34</c:v>
                </c:pt>
                <c:pt idx="1">
                  <c:v>17.149999999999999</c:v>
                </c:pt>
                <c:pt idx="2">
                  <c:v>17.97</c:v>
                </c:pt>
                <c:pt idx="3">
                  <c:v>17.649999999999999</c:v>
                </c:pt>
                <c:pt idx="4">
                  <c:v>17.329999999999998</c:v>
                </c:pt>
                <c:pt idx="5">
                  <c:v>17.809999999999999</c:v>
                </c:pt>
                <c:pt idx="6">
                  <c:v>17.600000000000001</c:v>
                </c:pt>
                <c:pt idx="7">
                  <c:v>16.010000000000002</c:v>
                </c:pt>
                <c:pt idx="8">
                  <c:v>15.68</c:v>
                </c:pt>
                <c:pt idx="9">
                  <c:v>13.66</c:v>
                </c:pt>
                <c:pt idx="10">
                  <c:v>14.22</c:v>
                </c:pt>
                <c:pt idx="11">
                  <c:v>13.35</c:v>
                </c:pt>
                <c:pt idx="12">
                  <c:v>11.68</c:v>
                </c:pt>
                <c:pt idx="13">
                  <c:v>12.65</c:v>
                </c:pt>
                <c:pt idx="14">
                  <c:v>12.48</c:v>
                </c:pt>
                <c:pt idx="15">
                  <c:v>11.05</c:v>
                </c:pt>
                <c:pt idx="16">
                  <c:v>10.220000000000001</c:v>
                </c:pt>
                <c:pt idx="17">
                  <c:v>9.4499999999999993</c:v>
                </c:pt>
                <c:pt idx="18">
                  <c:v>8.5399999999999991</c:v>
                </c:pt>
                <c:pt idx="19">
                  <c:v>8.66</c:v>
                </c:pt>
                <c:pt idx="20">
                  <c:v>8.49</c:v>
                </c:pt>
                <c:pt idx="21">
                  <c:v>8.82</c:v>
                </c:pt>
                <c:pt idx="22">
                  <c:v>10.09</c:v>
                </c:pt>
                <c:pt idx="23">
                  <c:v>10.6</c:v>
                </c:pt>
                <c:pt idx="24">
                  <c:v>11.22</c:v>
                </c:pt>
                <c:pt idx="25">
                  <c:v>11.06</c:v>
                </c:pt>
                <c:pt idx="26">
                  <c:v>11.36</c:v>
                </c:pt>
                <c:pt idx="27">
                  <c:v>10.81</c:v>
                </c:pt>
                <c:pt idx="28">
                  <c:v>10.72</c:v>
                </c:pt>
                <c:pt idx="29">
                  <c:v>10.61</c:v>
                </c:pt>
                <c:pt idx="30">
                  <c:v>8.93</c:v>
                </c:pt>
                <c:pt idx="31">
                  <c:v>8.6999999999999993</c:v>
                </c:pt>
                <c:pt idx="32">
                  <c:v>8.35</c:v>
                </c:pt>
                <c:pt idx="33">
                  <c:v>7.78</c:v>
                </c:pt>
                <c:pt idx="34">
                  <c:v>7.63</c:v>
                </c:pt>
                <c:pt idx="35">
                  <c:v>7.3</c:v>
                </c:pt>
                <c:pt idx="36">
                  <c:v>6.55</c:v>
                </c:pt>
                <c:pt idx="37">
                  <c:v>6.13</c:v>
                </c:pt>
                <c:pt idx="38">
                  <c:v>5.86</c:v>
                </c:pt>
                <c:pt idx="39">
                  <c:v>4.97</c:v>
                </c:pt>
                <c:pt idx="40">
                  <c:v>4.79</c:v>
                </c:pt>
                <c:pt idx="41">
                  <c:v>4.53</c:v>
                </c:pt>
                <c:pt idx="42">
                  <c:v>4</c:v>
                </c:pt>
                <c:pt idx="43">
                  <c:v>3.86</c:v>
                </c:pt>
                <c:pt idx="44">
                  <c:v>2.8</c:v>
                </c:pt>
                <c:pt idx="45">
                  <c:v>1.63</c:v>
                </c:pt>
                <c:pt idx="46">
                  <c:v>1.65</c:v>
                </c:pt>
                <c:pt idx="47">
                  <c:v>1.3</c:v>
                </c:pt>
                <c:pt idx="48">
                  <c:v>0.82</c:v>
                </c:pt>
                <c:pt idx="49">
                  <c:v>0.71</c:v>
                </c:pt>
                <c:pt idx="50">
                  <c:v>0.45</c:v>
                </c:pt>
                <c:pt idx="51">
                  <c:v>-0.16</c:v>
                </c:pt>
                <c:pt idx="52">
                  <c:v>-0.13</c:v>
                </c:pt>
                <c:pt idx="53">
                  <c:v>-0.1</c:v>
                </c:pt>
                <c:pt idx="54">
                  <c:v>0.35</c:v>
                </c:pt>
                <c:pt idx="55">
                  <c:v>0.18</c:v>
                </c:pt>
                <c:pt idx="56">
                  <c:v>0.11</c:v>
                </c:pt>
                <c:pt idx="57">
                  <c:v>0.11</c:v>
                </c:pt>
                <c:pt idx="58">
                  <c:v>0.78</c:v>
                </c:pt>
                <c:pt idx="59">
                  <c:v>1.53</c:v>
                </c:pt>
                <c:pt idx="60">
                  <c:v>1.28</c:v>
                </c:pt>
                <c:pt idx="61">
                  <c:v>1.65</c:v>
                </c:pt>
                <c:pt idx="62">
                  <c:v>0.56999999999999995</c:v>
                </c:pt>
                <c:pt idx="63">
                  <c:v>0.51</c:v>
                </c:pt>
                <c:pt idx="64">
                  <c:v>0.68</c:v>
                </c:pt>
                <c:pt idx="65">
                  <c:v>0.33</c:v>
                </c:pt>
                <c:pt idx="66">
                  <c:v>0.96</c:v>
                </c:pt>
                <c:pt idx="67">
                  <c:v>0.75</c:v>
                </c:pt>
                <c:pt idx="68">
                  <c:v>0.61</c:v>
                </c:pt>
                <c:pt idx="69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CA9-4EE3-AE5A-51B4C00BF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75536"/>
        <c:axId val="158376096"/>
      </c:lineChart>
      <c:catAx>
        <c:axId val="1583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376096"/>
        <c:crosses val="autoZero"/>
        <c:auto val="1"/>
        <c:lblAlgn val="ctr"/>
        <c:lblOffset val="100"/>
        <c:noMultiLvlLbl val="0"/>
      </c:catAx>
      <c:valAx>
        <c:axId val="158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375536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bg1"/>
    </a:solidFill>
    <a:ln w="2857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3914550051322E-2"/>
          <c:y val="0.12029584410360317"/>
          <c:w val="0.92611238555810449"/>
          <c:h val="0.6334645940570458"/>
        </c:manualLayout>
      </c:layout>
      <c:lineChart>
        <c:grouping val="standard"/>
        <c:varyColors val="0"/>
        <c:ser>
          <c:idx val="0"/>
          <c:order val="0"/>
          <c:tx>
            <c:strRef>
              <c:f>mima!$C$2</c:f>
              <c:strCache>
                <c:ptCount val="1"/>
                <c:pt idx="0">
                  <c:v>migration_CZ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naše!$A$2:$A$71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mima!$C$3:$C$72</c:f>
              <c:numCache>
                <c:formatCode>General</c:formatCode>
                <c:ptCount val="70"/>
                <c:pt idx="0">
                  <c:v>1.8805345181836171</c:v>
                </c:pt>
                <c:pt idx="1">
                  <c:v>1.4307610296603079</c:v>
                </c:pt>
                <c:pt idx="2">
                  <c:v>2.303734620993354</c:v>
                </c:pt>
                <c:pt idx="3">
                  <c:v>1.228187072249284</c:v>
                </c:pt>
                <c:pt idx="4">
                  <c:v>-0.25574189529070029</c:v>
                </c:pt>
                <c:pt idx="5">
                  <c:v>0.36696683493186882</c:v>
                </c:pt>
                <c:pt idx="6">
                  <c:v>0.65409593689499301</c:v>
                </c:pt>
                <c:pt idx="7">
                  <c:v>0.71811790882214999</c:v>
                </c:pt>
                <c:pt idx="8">
                  <c:v>0.63897897051067143</c:v>
                </c:pt>
                <c:pt idx="9">
                  <c:v>0.8373399993387779</c:v>
                </c:pt>
                <c:pt idx="10">
                  <c:v>0.67506447844048412</c:v>
                </c:pt>
                <c:pt idx="11">
                  <c:v>0.51220189870354826</c:v>
                </c:pt>
                <c:pt idx="12">
                  <c:v>0.60518771524021264</c:v>
                </c:pt>
                <c:pt idx="13">
                  <c:v>0.85605768113966441</c:v>
                </c:pt>
                <c:pt idx="14">
                  <c:v>0.49475751280650121</c:v>
                </c:pt>
                <c:pt idx="15">
                  <c:v>0.36054810670343546</c:v>
                </c:pt>
                <c:pt idx="16">
                  <c:v>0.21646237584707315</c:v>
                </c:pt>
                <c:pt idx="17">
                  <c:v>-0.33153238285931913</c:v>
                </c:pt>
                <c:pt idx="18">
                  <c:v>-0.15813506719019296</c:v>
                </c:pt>
                <c:pt idx="19">
                  <c:v>-0.275243401963989</c:v>
                </c:pt>
                <c:pt idx="20">
                  <c:v>-0.44364409463305893</c:v>
                </c:pt>
                <c:pt idx="21">
                  <c:v>0.25329069369302104</c:v>
                </c:pt>
                <c:pt idx="22">
                  <c:v>0.29224657869342063</c:v>
                </c:pt>
                <c:pt idx="23">
                  <c:v>0.46524433291573913</c:v>
                </c:pt>
                <c:pt idx="24">
                  <c:v>0.30535997809252263</c:v>
                </c:pt>
                <c:pt idx="25">
                  <c:v>0.23861187319165295</c:v>
                </c:pt>
                <c:pt idx="26">
                  <c:v>0.25967050478761322</c:v>
                </c:pt>
                <c:pt idx="27">
                  <c:v>0.12827166348424701</c:v>
                </c:pt>
                <c:pt idx="28">
                  <c:v>0.20145063981074571</c:v>
                </c:pt>
                <c:pt idx="29">
                  <c:v>0.2422184882633294</c:v>
                </c:pt>
                <c:pt idx="30">
                  <c:v>0.1797266760093551</c:v>
                </c:pt>
                <c:pt idx="31">
                  <c:v>0.16664712582721808</c:v>
                </c:pt>
                <c:pt idx="32">
                  <c:v>0.16947310443411642</c:v>
                </c:pt>
                <c:pt idx="33">
                  <c:v>0.23084770512872302</c:v>
                </c:pt>
                <c:pt idx="34">
                  <c:v>0.25371519486846739</c:v>
                </c:pt>
                <c:pt idx="35">
                  <c:v>0.21234930696732104</c:v>
                </c:pt>
                <c:pt idx="36">
                  <c:v>0.29137188190745011</c:v>
                </c:pt>
                <c:pt idx="37">
                  <c:v>0.26292817142491609</c:v>
                </c:pt>
                <c:pt idx="38">
                  <c:v>0.24564617738724584</c:v>
                </c:pt>
                <c:pt idx="39">
                  <c:v>0.14079944166603858</c:v>
                </c:pt>
                <c:pt idx="40">
                  <c:v>6.0215734448611086E-2</c:v>
                </c:pt>
                <c:pt idx="41">
                  <c:v>0.27898813834785086</c:v>
                </c:pt>
                <c:pt idx="42">
                  <c:v>1.1418124025774081</c:v>
                </c:pt>
                <c:pt idx="43">
                  <c:v>0.53007533826424724</c:v>
                </c:pt>
                <c:pt idx="44">
                  <c:v>0.96186572927165803</c:v>
                </c:pt>
                <c:pt idx="45">
                  <c:v>0.96788628986505254</c:v>
                </c:pt>
                <c:pt idx="46">
                  <c:v>0.98193440398985865</c:v>
                </c:pt>
                <c:pt idx="47">
                  <c:v>1.171915716792179</c:v>
                </c:pt>
                <c:pt idx="48">
                  <c:v>0.92161753591059226</c:v>
                </c:pt>
                <c:pt idx="49">
                  <c:v>0.85327086516647632</c:v>
                </c:pt>
                <c:pt idx="50">
                  <c:v>0.6365537201595366</c:v>
                </c:pt>
                <c:pt idx="51">
                  <c:v>-0.83634970861267088</c:v>
                </c:pt>
                <c:pt idx="52">
                  <c:v>1.2048105369259234</c:v>
                </c:pt>
                <c:pt idx="53">
                  <c:v>2.5279241565899482</c:v>
                </c:pt>
                <c:pt idx="54">
                  <c:v>1.8257216205118818</c:v>
                </c:pt>
                <c:pt idx="55">
                  <c:v>3.54003071303248</c:v>
                </c:pt>
                <c:pt idx="56">
                  <c:v>3.3818249893879653</c:v>
                </c:pt>
                <c:pt idx="57">
                  <c:v>8.1320865135043778</c:v>
                </c:pt>
                <c:pt idx="58">
                  <c:v>6.8832329852118361</c:v>
                </c:pt>
                <c:pt idx="59">
                  <c:v>2.7016176536187606</c:v>
                </c:pt>
                <c:pt idx="60">
                  <c:v>1.4878418278091217</c:v>
                </c:pt>
                <c:pt idx="61">
                  <c:v>1.6089861624713051</c:v>
                </c:pt>
                <c:pt idx="62">
                  <c:v>0.97941953430518491</c:v>
                </c:pt>
                <c:pt idx="63">
                  <c:v>-0.12339783795951544</c:v>
                </c:pt>
                <c:pt idx="64">
                  <c:v>2.0580946894582057</c:v>
                </c:pt>
                <c:pt idx="65">
                  <c:v>1.5154214070417917</c:v>
                </c:pt>
                <c:pt idx="66">
                  <c:v>1.8990497557850787</c:v>
                </c:pt>
                <c:pt idx="67">
                  <c:v>2.6699023166853739</c:v>
                </c:pt>
                <c:pt idx="68">
                  <c:v>3.6351813355943623</c:v>
                </c:pt>
                <c:pt idx="69">
                  <c:v>4.14927881091623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EC-4031-8913-94BB85D6BA54}"/>
            </c:ext>
          </c:extLst>
        </c:ser>
        <c:ser>
          <c:idx val="1"/>
          <c:order val="1"/>
          <c:tx>
            <c:strRef>
              <c:f>mima!$G$2</c:f>
              <c:strCache>
                <c:ptCount val="1"/>
                <c:pt idx="0">
                  <c:v>migration_PL</c:v>
                </c:pt>
              </c:strCache>
            </c:strRef>
          </c:tx>
          <c:spPr>
            <a:ln w="38100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val>
            <c:numRef>
              <c:f>mima!$G$3:$G$72</c:f>
              <c:numCache>
                <c:formatCode>General</c:formatCode>
                <c:ptCount val="70"/>
                <c:pt idx="0">
                  <c:v>-2.1090473337327742</c:v>
                </c:pt>
                <c:pt idx="1">
                  <c:v>-0.17250166620927587</c:v>
                </c:pt>
                <c:pt idx="2">
                  <c:v>8.0772337397592209E-2</c:v>
                </c:pt>
                <c:pt idx="3">
                  <c:v>-3.0176153294858739E-2</c:v>
                </c:pt>
                <c:pt idx="4">
                  <c:v>-3.7020583444395086E-2</c:v>
                </c:pt>
                <c:pt idx="5">
                  <c:v>0.10163339382940109</c:v>
                </c:pt>
                <c:pt idx="6">
                  <c:v>0.20655270655270655</c:v>
                </c:pt>
                <c:pt idx="7">
                  <c:v>-1.45760336370007</c:v>
                </c:pt>
                <c:pt idx="8">
                  <c:v>-1.603448275862069</c:v>
                </c:pt>
                <c:pt idx="9">
                  <c:v>0.21031207598371776</c:v>
                </c:pt>
                <c:pt idx="10">
                  <c:v>-0.74844772612854504</c:v>
                </c:pt>
                <c:pt idx="11">
                  <c:v>-0.75996415889556301</c:v>
                </c:pt>
                <c:pt idx="12">
                  <c:v>-0.55438918777063373</c:v>
                </c:pt>
                <c:pt idx="13">
                  <c:v>-0.56561085972850678</c:v>
                </c:pt>
                <c:pt idx="14">
                  <c:v>-0.69880978971888064</c:v>
                </c:pt>
                <c:pt idx="15">
                  <c:v>-0.83674051535609018</c:v>
                </c:pt>
                <c:pt idx="16">
                  <c:v>-0.83618873974411367</c:v>
                </c:pt>
                <c:pt idx="17">
                  <c:v>-0.55343096104219136</c:v>
                </c:pt>
                <c:pt idx="18">
                  <c:v>-0.53043853697650034</c:v>
                </c:pt>
                <c:pt idx="19">
                  <c:v>-0.61522451103425058</c:v>
                </c:pt>
                <c:pt idx="20">
                  <c:v>-0.37356849776471307</c:v>
                </c:pt>
                <c:pt idx="21">
                  <c:v>-0.866024491780364</c:v>
                </c:pt>
                <c:pt idx="22">
                  <c:v>-0.52105294861755314</c:v>
                </c:pt>
                <c:pt idx="23">
                  <c:v>-0.346144664597756</c:v>
                </c:pt>
                <c:pt idx="24">
                  <c:v>-0.30727412397329079</c:v>
                </c:pt>
                <c:pt idx="25">
                  <c:v>-0.22817025010969724</c:v>
                </c:pt>
                <c:pt idx="26">
                  <c:v>-0.72115384615384615</c:v>
                </c:pt>
                <c:pt idx="27">
                  <c:v>-0.78335724533715922</c:v>
                </c:pt>
                <c:pt idx="28">
                  <c:v>-0.79815284627006067</c:v>
                </c:pt>
                <c:pt idx="29">
                  <c:v>-0.9177161574518552</c:v>
                </c:pt>
                <c:pt idx="30">
                  <c:v>-0.59325591157128865</c:v>
                </c:pt>
                <c:pt idx="31">
                  <c:v>-0.62115245965282018</c:v>
                </c:pt>
                <c:pt idx="32">
                  <c:v>-0.85716640567048541</c:v>
                </c:pt>
                <c:pt idx="33">
                  <c:v>-0.68036467546604984</c:v>
                </c:pt>
                <c:pt idx="34">
                  <c:v>-0.42630116288481773</c:v>
                </c:pt>
                <c:pt idx="35">
                  <c:v>-0.50614605929139556</c:v>
                </c:pt>
                <c:pt idx="36">
                  <c:v>-0.72128180559991484</c:v>
                </c:pt>
                <c:pt idx="37">
                  <c:v>-0.9162165024891431</c:v>
                </c:pt>
                <c:pt idx="38">
                  <c:v>-0.90273195195987854</c:v>
                </c:pt>
                <c:pt idx="39">
                  <c:v>-0.64230809729388227</c:v>
                </c:pt>
                <c:pt idx="40">
                  <c:v>-0.41499225172694559</c:v>
                </c:pt>
                <c:pt idx="41">
                  <c:v>-0.41946308724832215</c:v>
                </c:pt>
                <c:pt idx="42">
                  <c:v>-0.30364107530822187</c:v>
                </c:pt>
                <c:pt idx="43">
                  <c:v>-0.4027301969193755</c:v>
                </c:pt>
                <c:pt idx="44">
                  <c:v>-0.49653730563177839</c:v>
                </c:pt>
                <c:pt idx="45">
                  <c:v>-0.47539442064570053</c:v>
                </c:pt>
                <c:pt idx="46">
                  <c:v>-0.34209014467018334</c:v>
                </c:pt>
                <c:pt idx="47">
                  <c:v>-0.30817445808305038</c:v>
                </c:pt>
                <c:pt idx="48">
                  <c:v>-0.34746714737309614</c:v>
                </c:pt>
                <c:pt idx="49">
                  <c:v>-0.36588871756004493</c:v>
                </c:pt>
                <c:pt idx="50">
                  <c:v>-0.51414231191509385</c:v>
                </c:pt>
                <c:pt idx="51">
                  <c:v>-0.43781705977720831</c:v>
                </c:pt>
                <c:pt idx="52">
                  <c:v>-0.46953086161333368</c:v>
                </c:pt>
                <c:pt idx="53">
                  <c:v>-0.36042523107538427</c:v>
                </c:pt>
                <c:pt idx="54">
                  <c:v>-0.24576937182375438</c:v>
                </c:pt>
                <c:pt idx="55">
                  <c:v>-0.33750032759388843</c:v>
                </c:pt>
                <c:pt idx="56">
                  <c:v>-0.9477770491803279</c:v>
                </c:pt>
                <c:pt idx="57">
                  <c:v>-0.53743834610137475</c:v>
                </c:pt>
                <c:pt idx="58">
                  <c:v>-0.38978917558212711</c:v>
                </c:pt>
                <c:pt idx="59">
                  <c:v>-3.1335970864883274E-2</c:v>
                </c:pt>
                <c:pt idx="60">
                  <c:v>-5.4866337918505058E-2</c:v>
                </c:pt>
                <c:pt idx="61">
                  <c:v>-0.11246042866780839</c:v>
                </c:pt>
                <c:pt idx="62">
                  <c:v>-0.17172293877974723</c:v>
                </c:pt>
                <c:pt idx="63">
                  <c:v>-0.51704073150457186</c:v>
                </c:pt>
                <c:pt idx="64">
                  <c:v>-0.40931417136619974</c:v>
                </c:pt>
                <c:pt idx="65">
                  <c:v>0</c:v>
                </c:pt>
                <c:pt idx="66">
                  <c:v>3.915905601956652E-2</c:v>
                </c:pt>
                <c:pt idx="67">
                  <c:v>3.7362751730238848E-2</c:v>
                </c:pt>
                <c:pt idx="68">
                  <c:v>9.4035562729426467E-2</c:v>
                </c:pt>
                <c:pt idx="69">
                  <c:v>0.16108693953052133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EC-4031-8913-94BB85D6BA54}"/>
            </c:ext>
          </c:extLst>
        </c:ser>
        <c:ser>
          <c:idx val="2"/>
          <c:order val="2"/>
          <c:tx>
            <c:strRef>
              <c:f>mima!$I$2</c:f>
              <c:strCache>
                <c:ptCount val="1"/>
                <c:pt idx="0">
                  <c:v>migration_HU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mima!$I$3:$I$72</c:f>
              <c:numCache>
                <c:formatCode>General</c:formatCode>
                <c:ptCount val="70"/>
                <c:pt idx="40">
                  <c:v>1.7652806230352303</c:v>
                </c:pt>
                <c:pt idx="41">
                  <c:v>1.744943798561706</c:v>
                </c:pt>
                <c:pt idx="42">
                  <c:v>1.7788980032578734</c:v>
                </c:pt>
                <c:pt idx="43">
                  <c:v>1.7558252103326251</c:v>
                </c:pt>
                <c:pt idx="44">
                  <c:v>1.7384107961101596</c:v>
                </c:pt>
                <c:pt idx="45">
                  <c:v>1.7335715630752935</c:v>
                </c:pt>
                <c:pt idx="46">
                  <c:v>1.7336424588395691</c:v>
                </c:pt>
                <c:pt idx="47">
                  <c:v>1.7065277577754829</c:v>
                </c:pt>
                <c:pt idx="48">
                  <c:v>1.6812820640194339</c:v>
                </c:pt>
                <c:pt idx="49">
                  <c:v>1.6403370734933131</c:v>
                </c:pt>
                <c:pt idx="50">
                  <c:v>1.6313825590142212</c:v>
                </c:pt>
                <c:pt idx="51">
                  <c:v>0.95125670718922739</c:v>
                </c:pt>
                <c:pt idx="52">
                  <c:v>0.3482760630196578</c:v>
                </c:pt>
                <c:pt idx="53">
                  <c:v>1.5357046392574913</c:v>
                </c:pt>
                <c:pt idx="54">
                  <c:v>1.7969464376986342</c:v>
                </c:pt>
                <c:pt idx="55">
                  <c:v>1.7118953828492232</c:v>
                </c:pt>
                <c:pt idx="56">
                  <c:v>2.1157995386923525</c:v>
                </c:pt>
                <c:pt idx="57">
                  <c:v>1.4487190451660636</c:v>
                </c:pt>
                <c:pt idx="58">
                  <c:v>1.6389412113022788</c:v>
                </c:pt>
                <c:pt idx="59">
                  <c:v>1.7281857456952876</c:v>
                </c:pt>
                <c:pt idx="60">
                  <c:v>1.1518973506360937</c:v>
                </c:pt>
                <c:pt idx="61">
                  <c:v>1.2807737781475894</c:v>
                </c:pt>
                <c:pt idx="62">
                  <c:v>1.617279773524382</c:v>
                </c:pt>
                <c:pt idx="63">
                  <c:v>0.57818183343582075</c:v>
                </c:pt>
                <c:pt idx="64">
                  <c:v>1.137083706144894</c:v>
                </c:pt>
                <c:pt idx="65">
                  <c:v>1.458291086848478</c:v>
                </c:pt>
                <c:pt idx="66">
                  <c:v>-0.12094938028981592</c:v>
                </c:pt>
                <c:pt idx="67">
                  <c:v>1.8431817192662907</c:v>
                </c:pt>
                <c:pt idx="68">
                  <c:v>3.2903474055485393</c:v>
                </c:pt>
                <c:pt idx="69">
                  <c:v>3.4348086881562758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EC-4031-8913-94BB85D6BA54}"/>
            </c:ext>
          </c:extLst>
        </c:ser>
        <c:ser>
          <c:idx val="3"/>
          <c:order val="3"/>
          <c:tx>
            <c:strRef>
              <c:f>mima!$E$2</c:f>
              <c:strCache>
                <c:ptCount val="1"/>
                <c:pt idx="0">
                  <c:v>migration_SK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mima!$E$3:$E$72</c:f>
              <c:numCache>
                <c:formatCode>General</c:formatCode>
                <c:ptCount val="70"/>
                <c:pt idx="0">
                  <c:v>-4.1744551524695348</c:v>
                </c:pt>
                <c:pt idx="1">
                  <c:v>-3.4685230817813331</c:v>
                </c:pt>
                <c:pt idx="2">
                  <c:v>-5.721252441938014</c:v>
                </c:pt>
                <c:pt idx="3">
                  <c:v>-3.043547487593647</c:v>
                </c:pt>
                <c:pt idx="4">
                  <c:v>0.46184052873229831</c:v>
                </c:pt>
                <c:pt idx="5">
                  <c:v>-1.1949226654530496</c:v>
                </c:pt>
                <c:pt idx="6">
                  <c:v>-1.877420545634918</c:v>
                </c:pt>
                <c:pt idx="7">
                  <c:v>-1.8500227741133117</c:v>
                </c:pt>
                <c:pt idx="8">
                  <c:v>-1.7426753656836038</c:v>
                </c:pt>
                <c:pt idx="9">
                  <c:v>-2.3018018828501186</c:v>
                </c:pt>
                <c:pt idx="10">
                  <c:v>-2.022897801100076</c:v>
                </c:pt>
                <c:pt idx="11">
                  <c:v>-1.3444730254960846</c:v>
                </c:pt>
                <c:pt idx="12">
                  <c:v>-1.5995541351978362</c:v>
                </c:pt>
                <c:pt idx="13">
                  <c:v>-2.1586017770814632</c:v>
                </c:pt>
                <c:pt idx="14">
                  <c:v>-1.915225895684076</c:v>
                </c:pt>
                <c:pt idx="15">
                  <c:v>-1.5495261906966693</c:v>
                </c:pt>
                <c:pt idx="16">
                  <c:v>-1.2007649552443183</c:v>
                </c:pt>
                <c:pt idx="17">
                  <c:v>-1.4543191458767704</c:v>
                </c:pt>
                <c:pt idx="18">
                  <c:v>-1.0716700835211266</c:v>
                </c:pt>
                <c:pt idx="19">
                  <c:v>-0.71922178874663545</c:v>
                </c:pt>
                <c:pt idx="20">
                  <c:v>-0.98422001833294726</c:v>
                </c:pt>
                <c:pt idx="21">
                  <c:v>-1.1161700780880395</c:v>
                </c:pt>
                <c:pt idx="22">
                  <c:v>-0.68641720677148943</c:v>
                </c:pt>
                <c:pt idx="23">
                  <c:v>-0.59840458485224024</c:v>
                </c:pt>
                <c:pt idx="24">
                  <c:v>-0.57791343193603772</c:v>
                </c:pt>
                <c:pt idx="25">
                  <c:v>-0.71255233630444648</c:v>
                </c:pt>
                <c:pt idx="26">
                  <c:v>-0.5459914829504503</c:v>
                </c:pt>
                <c:pt idx="27">
                  <c:v>-0.44269368468434778</c:v>
                </c:pt>
                <c:pt idx="28">
                  <c:v>-0.69015242842275026</c:v>
                </c:pt>
                <c:pt idx="29">
                  <c:v>-0.75826536575373216</c:v>
                </c:pt>
                <c:pt idx="30">
                  <c:v>-0.62776729715582691</c:v>
                </c:pt>
                <c:pt idx="31">
                  <c:v>-0.81841216081539836</c:v>
                </c:pt>
                <c:pt idx="32">
                  <c:v>-0.74978683500930798</c:v>
                </c:pt>
                <c:pt idx="33">
                  <c:v>-0.84650273581435231</c:v>
                </c:pt>
                <c:pt idx="34">
                  <c:v>-0.81166694196776379</c:v>
                </c:pt>
                <c:pt idx="35">
                  <c:v>-0.63776338009941902</c:v>
                </c:pt>
                <c:pt idx="36">
                  <c:v>-0.82113869829873698</c:v>
                </c:pt>
                <c:pt idx="37">
                  <c:v>-0.72019172951114829</c:v>
                </c:pt>
                <c:pt idx="38">
                  <c:v>-0.67014275049894123</c:v>
                </c:pt>
                <c:pt idx="39">
                  <c:v>-0.52518997624420372</c:v>
                </c:pt>
                <c:pt idx="40">
                  <c:v>-0.438297292409982</c:v>
                </c:pt>
                <c:pt idx="41">
                  <c:v>4.0693462018047452E-2</c:v>
                </c:pt>
                <c:pt idx="42">
                  <c:v>-0.5538449825771562</c:v>
                </c:pt>
                <c:pt idx="43">
                  <c:v>0.32884901717151538</c:v>
                </c:pt>
                <c:pt idx="44">
                  <c:v>0.89164610999748861</c:v>
                </c:pt>
                <c:pt idx="45">
                  <c:v>0.52986049120043788</c:v>
                </c:pt>
                <c:pt idx="46">
                  <c:v>0.41962911485425658</c:v>
                </c:pt>
                <c:pt idx="47">
                  <c:v>0.32155398066552199</c:v>
                </c:pt>
                <c:pt idx="48">
                  <c:v>0.24226163291760544</c:v>
                </c:pt>
                <c:pt idx="49">
                  <c:v>0.2694926199056813</c:v>
                </c:pt>
                <c:pt idx="50">
                  <c:v>0.27089186378231328</c:v>
                </c:pt>
                <c:pt idx="51">
                  <c:v>0.1881117815226645</c:v>
                </c:pt>
                <c:pt idx="52">
                  <c:v>0.16750920138640357</c:v>
                </c:pt>
                <c:pt idx="53">
                  <c:v>0.26194703427248811</c:v>
                </c:pt>
                <c:pt idx="54">
                  <c:v>0.5339452834275944</c:v>
                </c:pt>
                <c:pt idx="55">
                  <c:v>0.63167254006424389</c:v>
                </c:pt>
                <c:pt idx="56">
                  <c:v>0.71487079647068252</c:v>
                </c:pt>
                <c:pt idx="57">
                  <c:v>1.258483602290281</c:v>
                </c:pt>
                <c:pt idx="58">
                  <c:v>1.3057215757729095</c:v>
                </c:pt>
                <c:pt idx="59">
                  <c:v>0.81074475362094445</c:v>
                </c:pt>
                <c:pt idx="60">
                  <c:v>0.97784854031251089</c:v>
                </c:pt>
                <c:pt idx="61">
                  <c:v>0.54942367938257075</c:v>
                </c:pt>
                <c:pt idx="62">
                  <c:v>0.63170598154922941</c:v>
                </c:pt>
                <c:pt idx="63">
                  <c:v>0.43946564007690186</c:v>
                </c:pt>
                <c:pt idx="64">
                  <c:v>0.31613045982494897</c:v>
                </c:pt>
                <c:pt idx="65">
                  <c:v>0.57653300485517489</c:v>
                </c:pt>
                <c:pt idx="66">
                  <c:v>0.62292876874897296</c:v>
                </c:pt>
                <c:pt idx="67">
                  <c:v>0.68428784470747384</c:v>
                </c:pt>
                <c:pt idx="68">
                  <c:v>0.72611834847824053</c:v>
                </c:pt>
                <c:pt idx="69">
                  <c:v>0.66591531178019225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EEC-4031-8913-94BB85D6B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80016"/>
        <c:axId val="158380576"/>
      </c:lineChart>
      <c:catAx>
        <c:axId val="1583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380576"/>
        <c:crosses val="autoZero"/>
        <c:auto val="1"/>
        <c:lblAlgn val="ctr"/>
        <c:lblOffset val="100"/>
        <c:noMultiLvlLbl val="0"/>
      </c:catAx>
      <c:valAx>
        <c:axId val="15838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380016"/>
        <c:crosses val="autoZero"/>
        <c:crossBetween val="between"/>
      </c:valAx>
      <c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89385578771156"/>
          <c:y val="0.91589132512429261"/>
          <c:w val="0.75471097608861881"/>
          <c:h val="6.2701952201605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65207668063951E-2"/>
          <c:y val="9.154385903104395E-2"/>
          <c:w val="0.93156006754109499"/>
          <c:h val="0.72266342546107909"/>
        </c:manualLayout>
      </c:layout>
      <c:lineChart>
        <c:grouping val="standard"/>
        <c:varyColors val="0"/>
        <c:ser>
          <c:idx val="0"/>
          <c:order val="0"/>
          <c:tx>
            <c:strRef>
              <c:f>jožko!$B$1</c:f>
              <c:strCache>
                <c:ptCount val="1"/>
                <c:pt idx="0">
                  <c:v>CR_Marriage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jožko!$B$6:$B$75</c:f>
              <c:numCache>
                <c:formatCode>#,##0.00</c:formatCode>
                <c:ptCount val="70"/>
                <c:pt idx="0">
                  <c:v>10.662711389267283</c:v>
                </c:pt>
                <c:pt idx="1">
                  <c:v>10.122052449416335</c:v>
                </c:pt>
                <c:pt idx="2">
                  <c:v>8.6112245639347726</c:v>
                </c:pt>
                <c:pt idx="3">
                  <c:v>7.6249540717682027</c:v>
                </c:pt>
                <c:pt idx="4">
                  <c:v>7.6119809911440752</c:v>
                </c:pt>
                <c:pt idx="5">
                  <c:v>7.6087161937008325</c:v>
                </c:pt>
                <c:pt idx="6">
                  <c:v>8.5469877272284371</c:v>
                </c:pt>
                <c:pt idx="7">
                  <c:v>6.5967622888873141</c:v>
                </c:pt>
                <c:pt idx="8">
                  <c:v>7.1684082446877957</c:v>
                </c:pt>
                <c:pt idx="9">
                  <c:v>7.4183707862949051</c:v>
                </c:pt>
                <c:pt idx="10">
                  <c:v>7.6785090567958942</c:v>
                </c:pt>
                <c:pt idx="11">
                  <c:v>7.7182808205576627</c:v>
                </c:pt>
                <c:pt idx="12">
                  <c:v>8.03341742009402</c:v>
                </c:pt>
                <c:pt idx="13">
                  <c:v>8.2862908417962586</c:v>
                </c:pt>
                <c:pt idx="14">
                  <c:v>8.280867694091862</c:v>
                </c:pt>
                <c:pt idx="15">
                  <c:v>8.3552527096804923</c:v>
                </c:pt>
                <c:pt idx="16">
                  <c:v>8.6307121337389443</c:v>
                </c:pt>
                <c:pt idx="17">
                  <c:v>8.8504025830096911</c:v>
                </c:pt>
                <c:pt idx="18">
                  <c:v>9.0250375798571962</c:v>
                </c:pt>
                <c:pt idx="19">
                  <c:v>9.1351708828048146</c:v>
                </c:pt>
                <c:pt idx="20">
                  <c:v>9.242483317707201</c:v>
                </c:pt>
                <c:pt idx="21">
                  <c:v>9.3446973033797924</c:v>
                </c:pt>
                <c:pt idx="22">
                  <c:v>9.6608571681326794</c:v>
                </c:pt>
                <c:pt idx="23">
                  <c:v>10.032542908582563</c:v>
                </c:pt>
                <c:pt idx="24">
                  <c:v>9.8099394272659453</c:v>
                </c:pt>
                <c:pt idx="25">
                  <c:v>9.6769487414788937</c:v>
                </c:pt>
                <c:pt idx="26">
                  <c:v>9.3727229463814954</c:v>
                </c:pt>
                <c:pt idx="27">
                  <c:v>9.1282905067584537</c:v>
                </c:pt>
                <c:pt idx="28">
                  <c:v>8.8171743697786553</c:v>
                </c:pt>
                <c:pt idx="29">
                  <c:v>8.2062924556127825</c:v>
                </c:pt>
                <c:pt idx="30">
                  <c:v>7.5863830703668675</c:v>
                </c:pt>
                <c:pt idx="31">
                  <c:v>7.5173674063456737</c:v>
                </c:pt>
                <c:pt idx="32">
                  <c:v>7.4632154651770097</c:v>
                </c:pt>
                <c:pt idx="33">
                  <c:v>7.7902139753825086</c:v>
                </c:pt>
                <c:pt idx="34">
                  <c:v>7.9099898639763238</c:v>
                </c:pt>
                <c:pt idx="35">
                  <c:v>7.8025551958247572</c:v>
                </c:pt>
                <c:pt idx="36">
                  <c:v>7.894795119535484</c:v>
                </c:pt>
                <c:pt idx="37">
                  <c:v>8.0949216114588367</c:v>
                </c:pt>
                <c:pt idx="38">
                  <c:v>7.8655056279914595</c:v>
                </c:pt>
                <c:pt idx="39">
                  <c:v>7.8421139332869281</c:v>
                </c:pt>
                <c:pt idx="40">
                  <c:v>8.7769257937572487</c:v>
                </c:pt>
                <c:pt idx="41">
                  <c:v>6.9817848683274937</c:v>
                </c:pt>
                <c:pt idx="42">
                  <c:v>7.1778818890487095</c:v>
                </c:pt>
                <c:pt idx="43">
                  <c:v>6.39197677348485</c:v>
                </c:pt>
                <c:pt idx="44">
                  <c:v>5.6539361515425162</c:v>
                </c:pt>
                <c:pt idx="45">
                  <c:v>5.3196478593683194</c:v>
                </c:pt>
                <c:pt idx="46">
                  <c:v>5.224833313993229</c:v>
                </c:pt>
                <c:pt idx="47">
                  <c:v>5.6100551630190569</c:v>
                </c:pt>
                <c:pt idx="48">
                  <c:v>5.345051449046391</c:v>
                </c:pt>
                <c:pt idx="49">
                  <c:v>5.2051078773997395</c:v>
                </c:pt>
                <c:pt idx="50">
                  <c:v>5.3853476606431752</c:v>
                </c:pt>
                <c:pt idx="51">
                  <c:v>5.1225563839176731</c:v>
                </c:pt>
                <c:pt idx="52">
                  <c:v>5.1694116544489663</c:v>
                </c:pt>
                <c:pt idx="53">
                  <c:v>4.7975567876219252</c:v>
                </c:pt>
                <c:pt idx="54">
                  <c:v>5.0404024797678986</c:v>
                </c:pt>
                <c:pt idx="55">
                  <c:v>5.0643476724657157</c:v>
                </c:pt>
                <c:pt idx="56">
                  <c:v>5.1487116629910092</c:v>
                </c:pt>
                <c:pt idx="57">
                  <c:v>5.5370262535275447</c:v>
                </c:pt>
                <c:pt idx="58">
                  <c:v>5.029582848659385</c:v>
                </c:pt>
                <c:pt idx="59">
                  <c:v>4.5619822233100873</c:v>
                </c:pt>
                <c:pt idx="60">
                  <c:v>4.4446992639803931</c:v>
                </c:pt>
                <c:pt idx="61">
                  <c:v>4.3001248395681984</c:v>
                </c:pt>
                <c:pt idx="62">
                  <c:v>4.3015291428932469</c:v>
                </c:pt>
                <c:pt idx="63">
                  <c:v>4.1385370496537863</c:v>
                </c:pt>
                <c:pt idx="64">
                  <c:v>4.3302555501619366</c:v>
                </c:pt>
                <c:pt idx="65">
                  <c:v>4.5709252692464775</c:v>
                </c:pt>
                <c:pt idx="66">
                  <c:v>4.8051713517592143</c:v>
                </c:pt>
                <c:pt idx="67">
                  <c:v>4.9640559926856023</c:v>
                </c:pt>
                <c:pt idx="68">
                  <c:v>5.1258983496809369</c:v>
                </c:pt>
                <c:pt idx="69">
                  <c:v>5.1427813046074897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15-48DF-B4E0-EFC10F71BC6A}"/>
            </c:ext>
          </c:extLst>
        </c:ser>
        <c:ser>
          <c:idx val="1"/>
          <c:order val="1"/>
          <c:tx>
            <c:strRef>
              <c:f>jožko!$C$1</c:f>
              <c:strCache>
                <c:ptCount val="1"/>
                <c:pt idx="0">
                  <c:v>SR_Marriage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jožko!$C$6:$C$75</c:f>
              <c:numCache>
                <c:formatCode>General</c:formatCode>
                <c:ptCount val="70"/>
                <c:pt idx="0">
                  <c:v>11.284137243658483</c:v>
                </c:pt>
                <c:pt idx="1">
                  <c:v>10.175569399247241</c:v>
                </c:pt>
                <c:pt idx="2">
                  <c:v>9.3388759342318739</c:v>
                </c:pt>
                <c:pt idx="3">
                  <c:v>7.9180028904392366</c:v>
                </c:pt>
                <c:pt idx="4">
                  <c:v>8.5878850298393772</c:v>
                </c:pt>
                <c:pt idx="5">
                  <c:v>8.5375386310474344</c:v>
                </c:pt>
                <c:pt idx="6">
                  <c:v>9.294419941744513</c:v>
                </c:pt>
                <c:pt idx="7">
                  <c:v>7.3431232973066196</c:v>
                </c:pt>
                <c:pt idx="8">
                  <c:v>8.0266663179264519</c:v>
                </c:pt>
                <c:pt idx="9">
                  <c:v>7.9811679509503071</c:v>
                </c:pt>
                <c:pt idx="10">
                  <c:v>8.0562906363365521</c:v>
                </c:pt>
                <c:pt idx="11">
                  <c:v>7.5246118955328241</c:v>
                </c:pt>
                <c:pt idx="12">
                  <c:v>7.2467187786098153</c:v>
                </c:pt>
                <c:pt idx="13">
                  <c:v>7.1585258932980613</c:v>
                </c:pt>
                <c:pt idx="14">
                  <c:v>6.9825222062459611</c:v>
                </c:pt>
                <c:pt idx="15">
                  <c:v>6.9764118534066375</c:v>
                </c:pt>
                <c:pt idx="16">
                  <c:v>7.0045377587336954</c:v>
                </c:pt>
                <c:pt idx="17">
                  <c:v>7.3428176001150334</c:v>
                </c:pt>
                <c:pt idx="18">
                  <c:v>7.538713942372028</c:v>
                </c:pt>
                <c:pt idx="19">
                  <c:v>7.7182456388050475</c:v>
                </c:pt>
                <c:pt idx="20">
                  <c:v>7.9411119765023814</c:v>
                </c:pt>
                <c:pt idx="21">
                  <c:v>8.3538388552205234</c:v>
                </c:pt>
                <c:pt idx="22">
                  <c:v>8.652772973219939</c:v>
                </c:pt>
                <c:pt idx="23">
                  <c:v>9.0008496612452547</c:v>
                </c:pt>
                <c:pt idx="24">
                  <c:v>9.036212639740576</c:v>
                </c:pt>
                <c:pt idx="25">
                  <c:v>9.2492542676652114</c:v>
                </c:pt>
                <c:pt idx="26">
                  <c:v>9.2213054854709888</c:v>
                </c:pt>
                <c:pt idx="27">
                  <c:v>9.1872883493474973</c:v>
                </c:pt>
                <c:pt idx="28">
                  <c:v>9.0441450195055975</c:v>
                </c:pt>
                <c:pt idx="29">
                  <c:v>8.6307844807815357</c:v>
                </c:pt>
                <c:pt idx="30">
                  <c:v>7.9404838884094966</c:v>
                </c:pt>
                <c:pt idx="31">
                  <c:v>7.8436812840739307</c:v>
                </c:pt>
                <c:pt idx="32">
                  <c:v>7.9920550292100332</c:v>
                </c:pt>
                <c:pt idx="33">
                  <c:v>7.8817064473851417</c:v>
                </c:pt>
                <c:pt idx="34">
                  <c:v>7.727802557043395</c:v>
                </c:pt>
                <c:pt idx="35">
                  <c:v>7.541958805367674</c:v>
                </c:pt>
                <c:pt idx="36">
                  <c:v>7.3835081687316775</c:v>
                </c:pt>
                <c:pt idx="37">
                  <c:v>7.3502821516694681</c:v>
                </c:pt>
                <c:pt idx="38">
                  <c:v>7.1400006093938062</c:v>
                </c:pt>
                <c:pt idx="39">
                  <c:v>6.9226141762250233</c:v>
                </c:pt>
                <c:pt idx="40">
                  <c:v>7.6324509124020761</c:v>
                </c:pt>
                <c:pt idx="41">
                  <c:v>6.1931663753140969</c:v>
                </c:pt>
                <c:pt idx="42">
                  <c:v>6.3845757093276809</c:v>
                </c:pt>
                <c:pt idx="43">
                  <c:v>5.7789909236920032</c:v>
                </c:pt>
                <c:pt idx="44">
                  <c:v>5.2651627992825691</c:v>
                </c:pt>
                <c:pt idx="45">
                  <c:v>5.1250299235076842</c:v>
                </c:pt>
                <c:pt idx="46">
                  <c:v>5.114450817141635</c:v>
                </c:pt>
                <c:pt idx="47">
                  <c:v>5.1929760424637017</c:v>
                </c:pt>
                <c:pt idx="48">
                  <c:v>5.1001082200893135</c:v>
                </c:pt>
                <c:pt idx="49">
                  <c:v>5.0673509134947228</c:v>
                </c:pt>
                <c:pt idx="50">
                  <c:v>4.7962487679789891</c:v>
                </c:pt>
                <c:pt idx="51">
                  <c:v>4.4230433214741129</c:v>
                </c:pt>
                <c:pt idx="52">
                  <c:v>4.659395788175412</c:v>
                </c:pt>
                <c:pt idx="53">
                  <c:v>4.8340289461697914</c:v>
                </c:pt>
                <c:pt idx="54">
                  <c:v>5.1806068992270244</c:v>
                </c:pt>
                <c:pt idx="55">
                  <c:v>4.8538363943990337</c:v>
                </c:pt>
                <c:pt idx="56">
                  <c:v>4.8113735313059243</c:v>
                </c:pt>
                <c:pt idx="57">
                  <c:v>5.0830287937639387</c:v>
                </c:pt>
                <c:pt idx="58">
                  <c:v>5.232688462229877</c:v>
                </c:pt>
                <c:pt idx="59">
                  <c:v>4.8641898842715552</c:v>
                </c:pt>
                <c:pt idx="60">
                  <c:v>4.6795963339510189</c:v>
                </c:pt>
                <c:pt idx="61">
                  <c:v>4.7460499290157943</c:v>
                </c:pt>
                <c:pt idx="62">
                  <c:v>4.8091761581291737</c:v>
                </c:pt>
                <c:pt idx="63">
                  <c:v>4.7088771043296784</c:v>
                </c:pt>
                <c:pt idx="64">
                  <c:v>4.9342557526793112</c:v>
                </c:pt>
                <c:pt idx="65">
                  <c:v>5.3053205035841566</c:v>
                </c:pt>
                <c:pt idx="66">
                  <c:v>5.5050846583766013</c:v>
                </c:pt>
                <c:pt idx="67">
                  <c:v>5.7561440435105586</c:v>
                </c:pt>
                <c:pt idx="68">
                  <c:v>5.7239422883706963</c:v>
                </c:pt>
                <c:pt idx="69">
                  <c:v>5.4387973041430682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15-48DF-B4E0-EFC10F71BC6A}"/>
            </c:ext>
          </c:extLst>
        </c:ser>
        <c:ser>
          <c:idx val="2"/>
          <c:order val="2"/>
          <c:tx>
            <c:strRef>
              <c:f>jožko!$D$1</c:f>
              <c:strCache>
                <c:ptCount val="1"/>
                <c:pt idx="0">
                  <c:v>PL_Marriage</c:v>
                </c:pt>
              </c:strCache>
            </c:strRef>
          </c:tx>
          <c:spPr>
            <a:ln w="38100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jožko!$D$6:$D$75</c:f>
              <c:numCache>
                <c:formatCode>General</c:formatCode>
                <c:ptCount val="70"/>
                <c:pt idx="0">
                  <c:v>10.8</c:v>
                </c:pt>
                <c:pt idx="1">
                  <c:v>10.7</c:v>
                </c:pt>
                <c:pt idx="2">
                  <c:v>10.4</c:v>
                </c:pt>
                <c:pt idx="3">
                  <c:v>10</c:v>
                </c:pt>
                <c:pt idx="4">
                  <c:v>9.8000000000000007</c:v>
                </c:pt>
                <c:pt idx="5">
                  <c:v>9.5</c:v>
                </c:pt>
                <c:pt idx="6">
                  <c:v>9.4</c:v>
                </c:pt>
                <c:pt idx="7">
                  <c:v>9.1</c:v>
                </c:pt>
                <c:pt idx="8">
                  <c:v>9.1999999999999993</c:v>
                </c:pt>
                <c:pt idx="9">
                  <c:v>9.5</c:v>
                </c:pt>
                <c:pt idx="10">
                  <c:v>8.1999999999999993</c:v>
                </c:pt>
                <c:pt idx="11">
                  <c:v>7.9</c:v>
                </c:pt>
                <c:pt idx="12">
                  <c:v>7.5</c:v>
                </c:pt>
                <c:pt idx="13">
                  <c:v>7.2</c:v>
                </c:pt>
                <c:pt idx="14">
                  <c:v>7.4</c:v>
                </c:pt>
                <c:pt idx="15">
                  <c:v>6.3</c:v>
                </c:pt>
                <c:pt idx="16">
                  <c:v>7.1</c:v>
                </c:pt>
                <c:pt idx="17">
                  <c:v>7.5</c:v>
                </c:pt>
                <c:pt idx="18">
                  <c:v>8</c:v>
                </c:pt>
                <c:pt idx="19">
                  <c:v>8.3000000000000007</c:v>
                </c:pt>
                <c:pt idx="20">
                  <c:v>8.5</c:v>
                </c:pt>
                <c:pt idx="21">
                  <c:v>8.9</c:v>
                </c:pt>
                <c:pt idx="22">
                  <c:v>9.3000000000000007</c:v>
                </c:pt>
                <c:pt idx="23">
                  <c:v>9.4</c:v>
                </c:pt>
                <c:pt idx="24">
                  <c:v>9.5</c:v>
                </c:pt>
                <c:pt idx="25">
                  <c:v>9.6999999999999993</c:v>
                </c:pt>
                <c:pt idx="26">
                  <c:v>9.5</c:v>
                </c:pt>
                <c:pt idx="27">
                  <c:v>9.4</c:v>
                </c:pt>
                <c:pt idx="28">
                  <c:v>9.3000000000000007</c:v>
                </c:pt>
                <c:pt idx="29">
                  <c:v>9</c:v>
                </c:pt>
                <c:pt idx="30">
                  <c:v>8.6</c:v>
                </c:pt>
                <c:pt idx="31">
                  <c:v>9</c:v>
                </c:pt>
                <c:pt idx="32">
                  <c:v>8.6999999999999993</c:v>
                </c:pt>
                <c:pt idx="33">
                  <c:v>8.4</c:v>
                </c:pt>
                <c:pt idx="34">
                  <c:v>7.7</c:v>
                </c:pt>
                <c:pt idx="35">
                  <c:v>7.2</c:v>
                </c:pt>
                <c:pt idx="36">
                  <c:v>6.9</c:v>
                </c:pt>
                <c:pt idx="37">
                  <c:v>6.7</c:v>
                </c:pt>
                <c:pt idx="38">
                  <c:v>6.5</c:v>
                </c:pt>
                <c:pt idx="39">
                  <c:v>6.7</c:v>
                </c:pt>
                <c:pt idx="40">
                  <c:v>6.7</c:v>
                </c:pt>
                <c:pt idx="41">
                  <c:v>6.1</c:v>
                </c:pt>
                <c:pt idx="42">
                  <c:v>5.7</c:v>
                </c:pt>
                <c:pt idx="43">
                  <c:v>5.4</c:v>
                </c:pt>
                <c:pt idx="44">
                  <c:v>5.4</c:v>
                </c:pt>
                <c:pt idx="45">
                  <c:v>5.4</c:v>
                </c:pt>
                <c:pt idx="46">
                  <c:v>5.3</c:v>
                </c:pt>
                <c:pt idx="47">
                  <c:v>5.3</c:v>
                </c:pt>
                <c:pt idx="48">
                  <c:v>5.5</c:v>
                </c:pt>
                <c:pt idx="49">
                  <c:v>5.7</c:v>
                </c:pt>
                <c:pt idx="50">
                  <c:v>5.5</c:v>
                </c:pt>
                <c:pt idx="51">
                  <c:v>5.0999999999999996</c:v>
                </c:pt>
                <c:pt idx="52">
                  <c:v>5</c:v>
                </c:pt>
                <c:pt idx="53">
                  <c:v>5.0999999999999996</c:v>
                </c:pt>
                <c:pt idx="54">
                  <c:v>5</c:v>
                </c:pt>
                <c:pt idx="55">
                  <c:v>5.4</c:v>
                </c:pt>
                <c:pt idx="56">
                  <c:v>5.9</c:v>
                </c:pt>
                <c:pt idx="57">
                  <c:v>6.5</c:v>
                </c:pt>
                <c:pt idx="58">
                  <c:v>6.8</c:v>
                </c:pt>
                <c:pt idx="59">
                  <c:v>6.6</c:v>
                </c:pt>
                <c:pt idx="60">
                  <c:v>5.9</c:v>
                </c:pt>
                <c:pt idx="61">
                  <c:v>5.4</c:v>
                </c:pt>
                <c:pt idx="62">
                  <c:v>5.3</c:v>
                </c:pt>
                <c:pt idx="63">
                  <c:v>4.7</c:v>
                </c:pt>
                <c:pt idx="64">
                  <c:v>4.9000000000000004</c:v>
                </c:pt>
                <c:pt idx="65">
                  <c:v>4.9000000000000004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15-48DF-B4E0-EFC10F71BC6A}"/>
            </c:ext>
          </c:extLst>
        </c:ser>
        <c:ser>
          <c:idx val="3"/>
          <c:order val="3"/>
          <c:tx>
            <c:strRef>
              <c:f>jožko!$E$1</c:f>
              <c:strCache>
                <c:ptCount val="1"/>
                <c:pt idx="0">
                  <c:v>HU_Marriage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jožko!$E$6:$E$75</c:f>
              <c:numCache>
                <c:formatCode>0.0</c:formatCode>
                <c:ptCount val="70"/>
                <c:pt idx="0">
                  <c:v>11.4</c:v>
                </c:pt>
                <c:pt idx="1">
                  <c:v>9.9</c:v>
                </c:pt>
                <c:pt idx="2">
                  <c:v>11</c:v>
                </c:pt>
                <c:pt idx="3">
                  <c:v>9.5</c:v>
                </c:pt>
                <c:pt idx="4">
                  <c:v>11.1</c:v>
                </c:pt>
                <c:pt idx="5">
                  <c:v>10.5</c:v>
                </c:pt>
                <c:pt idx="6">
                  <c:v>9.6999999999999993</c:v>
                </c:pt>
                <c:pt idx="7">
                  <c:v>10</c:v>
                </c:pt>
                <c:pt idx="8">
                  <c:v>9.3000000000000007</c:v>
                </c:pt>
                <c:pt idx="9" formatCode="General">
                  <c:v>9.1</c:v>
                </c:pt>
                <c:pt idx="10" formatCode="General">
                  <c:v>8.9</c:v>
                </c:pt>
                <c:pt idx="11" formatCode="General">
                  <c:v>8.3000000000000007</c:v>
                </c:pt>
                <c:pt idx="12" formatCode="General">
                  <c:v>8.1</c:v>
                </c:pt>
                <c:pt idx="13" formatCode="General">
                  <c:v>8.4</c:v>
                </c:pt>
                <c:pt idx="14" formatCode="General">
                  <c:v>8.6999999999999993</c:v>
                </c:pt>
                <c:pt idx="15" formatCode="General">
                  <c:v>8.8000000000000007</c:v>
                </c:pt>
                <c:pt idx="16" formatCode="General">
                  <c:v>9.1999999999999993</c:v>
                </c:pt>
                <c:pt idx="17" formatCode="General">
                  <c:v>9.4</c:v>
                </c:pt>
                <c:pt idx="18" formatCode="General">
                  <c:v>9.3000000000000007</c:v>
                </c:pt>
                <c:pt idx="19" formatCode="General">
                  <c:v>9.3000000000000007</c:v>
                </c:pt>
                <c:pt idx="20" formatCode="General">
                  <c:v>9.3000000000000007</c:v>
                </c:pt>
                <c:pt idx="21" formatCode="General">
                  <c:v>9.1</c:v>
                </c:pt>
                <c:pt idx="22" formatCode="General">
                  <c:v>9.4</c:v>
                </c:pt>
                <c:pt idx="23" formatCode="General">
                  <c:v>9.6999999999999993</c:v>
                </c:pt>
                <c:pt idx="24" formatCode="General">
                  <c:v>9.5</c:v>
                </c:pt>
                <c:pt idx="25" formatCode="General">
                  <c:v>9.9</c:v>
                </c:pt>
                <c:pt idx="26" formatCode="General">
                  <c:v>9.5</c:v>
                </c:pt>
                <c:pt idx="27" formatCode="General">
                  <c:v>9.1</c:v>
                </c:pt>
                <c:pt idx="28" formatCode="General">
                  <c:v>8.6999999999999993</c:v>
                </c:pt>
                <c:pt idx="29" formatCode="General">
                  <c:v>8.1</c:v>
                </c:pt>
                <c:pt idx="30" formatCode="General">
                  <c:v>7.5</c:v>
                </c:pt>
                <c:pt idx="31" formatCode="General">
                  <c:v>7.2</c:v>
                </c:pt>
                <c:pt idx="32" formatCode="General">
                  <c:v>7.1</c:v>
                </c:pt>
                <c:pt idx="33" formatCode="General">
                  <c:v>7.1</c:v>
                </c:pt>
                <c:pt idx="34" formatCode="General">
                  <c:v>7.1</c:v>
                </c:pt>
                <c:pt idx="35" formatCode="General">
                  <c:v>6.9</c:v>
                </c:pt>
                <c:pt idx="36" formatCode="General">
                  <c:v>6.9</c:v>
                </c:pt>
                <c:pt idx="37" formatCode="General">
                  <c:v>6.3</c:v>
                </c:pt>
                <c:pt idx="38" formatCode="General">
                  <c:v>6.3</c:v>
                </c:pt>
                <c:pt idx="39" formatCode="General">
                  <c:v>6.4</c:v>
                </c:pt>
                <c:pt idx="40" formatCode="General">
                  <c:v>6.4</c:v>
                </c:pt>
                <c:pt idx="41" formatCode="General">
                  <c:v>5.9</c:v>
                </c:pt>
                <c:pt idx="42" formatCode="General">
                  <c:v>5.5</c:v>
                </c:pt>
                <c:pt idx="43" formatCode="General">
                  <c:v>5.2</c:v>
                </c:pt>
                <c:pt idx="44" formatCode="General">
                  <c:v>5.2</c:v>
                </c:pt>
                <c:pt idx="45" formatCode="General">
                  <c:v>5.2</c:v>
                </c:pt>
                <c:pt idx="46" formatCode="General">
                  <c:v>4.7</c:v>
                </c:pt>
                <c:pt idx="47" formatCode="General">
                  <c:v>4.5999999999999996</c:v>
                </c:pt>
                <c:pt idx="48" formatCode="General">
                  <c:v>4.4000000000000004</c:v>
                </c:pt>
                <c:pt idx="49" formatCode="General">
                  <c:v>4.4000000000000004</c:v>
                </c:pt>
                <c:pt idx="50" formatCode="General">
                  <c:v>4.7</c:v>
                </c:pt>
                <c:pt idx="51" formatCode="General">
                  <c:v>4.3</c:v>
                </c:pt>
                <c:pt idx="52" formatCode="General">
                  <c:v>4.5</c:v>
                </c:pt>
                <c:pt idx="53" formatCode="General">
                  <c:v>4.5</c:v>
                </c:pt>
                <c:pt idx="54" formatCode="General">
                  <c:v>4.3</c:v>
                </c:pt>
                <c:pt idx="55" formatCode="General">
                  <c:v>4.4000000000000004</c:v>
                </c:pt>
                <c:pt idx="56" formatCode="General">
                  <c:v>4.4000000000000004</c:v>
                </c:pt>
                <c:pt idx="57" formatCode="General">
                  <c:v>4.0999999999999996</c:v>
                </c:pt>
                <c:pt idx="58">
                  <c:v>3.9952429661608249</c:v>
                </c:pt>
                <c:pt idx="59">
                  <c:v>3.6646996385536581</c:v>
                </c:pt>
                <c:pt idx="60">
                  <c:v>3.5519918304187899</c:v>
                </c:pt>
                <c:pt idx="61">
                  <c:v>3.5913540147736702</c:v>
                </c:pt>
                <c:pt idx="62">
                  <c:v>3.6451292626785827</c:v>
                </c:pt>
                <c:pt idx="63">
                  <c:v>3.7385722537512702</c:v>
                </c:pt>
                <c:pt idx="64">
                  <c:v>3.9304845462428908</c:v>
                </c:pt>
                <c:pt idx="65">
                  <c:v>4.6872771265102564</c:v>
                </c:pt>
                <c:pt idx="66">
                  <c:v>5.278671142303212</c:v>
                </c:pt>
                <c:pt idx="67" formatCode="#,##0.0">
                  <c:v>5.1667527247234002</c:v>
                </c:pt>
                <c:pt idx="68">
                  <c:v>5.1994956607872274</c:v>
                </c:pt>
                <c:pt idx="69">
                  <c:v>6.6796702657345746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915-48DF-B4E0-EFC10F71B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46672"/>
        <c:axId val="162147232"/>
      </c:lineChart>
      <c:catAx>
        <c:axId val="1621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2147232"/>
        <c:crosses val="autoZero"/>
        <c:auto val="1"/>
        <c:lblAlgn val="ctr"/>
        <c:lblOffset val="100"/>
        <c:noMultiLvlLbl val="0"/>
      </c:catAx>
      <c:valAx>
        <c:axId val="1621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2146672"/>
        <c:crosses val="autoZero"/>
        <c:crossBetween val="between"/>
      </c:valAx>
      <c:spPr>
        <a:gradFill flip="none" rotWithShape="1">
          <a:gsLst>
            <a:gs pos="0">
              <a:srgbClr val="0070C0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49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65207668063951E-2"/>
          <c:y val="9.154385903104395E-2"/>
          <c:w val="0.93156006754109499"/>
          <c:h val="0.72266342546107909"/>
        </c:manualLayout>
      </c:layout>
      <c:lineChart>
        <c:grouping val="standard"/>
        <c:varyColors val="0"/>
        <c:ser>
          <c:idx val="0"/>
          <c:order val="0"/>
          <c:tx>
            <c:strRef>
              <c:f>jožko!$B$1</c:f>
              <c:strCache>
                <c:ptCount val="1"/>
                <c:pt idx="0">
                  <c:v>CR_Marriage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jožko!$F$6:$F$75</c:f>
              <c:numCache>
                <c:formatCode>#,##0.00</c:formatCode>
                <c:ptCount val="70"/>
                <c:pt idx="0">
                  <c:v>1.2674336552486341</c:v>
                </c:pt>
                <c:pt idx="1">
                  <c:v>1.1371834953791184</c:v>
                </c:pt>
                <c:pt idx="2">
                  <c:v>1.2294547955914965</c:v>
                </c:pt>
                <c:pt idx="3">
                  <c:v>1.0733216294967913</c:v>
                </c:pt>
                <c:pt idx="4">
                  <c:v>1.0751707879035375</c:v>
                </c:pt>
                <c:pt idx="5">
                  <c:v>1.3048302850457865</c:v>
                </c:pt>
                <c:pt idx="6">
                  <c:v>1.3565924312966267</c:v>
                </c:pt>
                <c:pt idx="7">
                  <c:v>1.3160940187883694</c:v>
                </c:pt>
                <c:pt idx="8">
                  <c:v>1.4192685894523558</c:v>
                </c:pt>
                <c:pt idx="9">
                  <c:v>1.3746348983433476</c:v>
                </c:pt>
                <c:pt idx="10">
                  <c:v>1.3426754003025729</c:v>
                </c:pt>
                <c:pt idx="11">
                  <c:v>1.4537939861593892</c:v>
                </c:pt>
                <c:pt idx="12">
                  <c:v>1.4692664829728468</c:v>
                </c:pt>
                <c:pt idx="13">
                  <c:v>1.5206736844021367</c:v>
                </c:pt>
                <c:pt idx="14">
                  <c:v>1.4846836373084165</c:v>
                </c:pt>
                <c:pt idx="15">
                  <c:v>1.6551692562836853</c:v>
                </c:pt>
                <c:pt idx="16">
                  <c:v>1.7743401612100238</c:v>
                </c:pt>
                <c:pt idx="17">
                  <c:v>1.7608662097872378</c:v>
                </c:pt>
                <c:pt idx="18">
                  <c:v>1.8878006388575723</c:v>
                </c:pt>
                <c:pt idx="19">
                  <c:v>2.0764507747283312</c:v>
                </c:pt>
                <c:pt idx="20">
                  <c:v>2.1943554804884817</c:v>
                </c:pt>
                <c:pt idx="21">
                  <c:v>2.4022943864475441</c:v>
                </c:pt>
                <c:pt idx="22">
                  <c:v>2.2690656692451716</c:v>
                </c:pt>
                <c:pt idx="23">
                  <c:v>2.5476033666551774</c:v>
                </c:pt>
                <c:pt idx="24">
                  <c:v>2.4983088640138567</c:v>
                </c:pt>
                <c:pt idx="25">
                  <c:v>2.5991898923175722</c:v>
                </c:pt>
                <c:pt idx="26">
                  <c:v>2.5220621195037229</c:v>
                </c:pt>
                <c:pt idx="27">
                  <c:v>2.4969301165770563</c:v>
                </c:pt>
                <c:pt idx="28">
                  <c:v>2.6421852084867719</c:v>
                </c:pt>
                <c:pt idx="29">
                  <c:v>2.5436826087028304</c:v>
                </c:pt>
                <c:pt idx="30">
                  <c:v>2.6356684631587428</c:v>
                </c:pt>
                <c:pt idx="31">
                  <c:v>2.6795537855782396</c:v>
                </c:pt>
                <c:pt idx="32">
                  <c:v>2.6973176421404763</c:v>
                </c:pt>
                <c:pt idx="33">
                  <c:v>2.8402114421607347</c:v>
                </c:pt>
                <c:pt idx="34">
                  <c:v>2.9537830813492612</c:v>
                </c:pt>
                <c:pt idx="35">
                  <c:v>2.9495754078025747</c:v>
                </c:pt>
                <c:pt idx="36">
                  <c:v>2.8585970226300117</c:v>
                </c:pt>
                <c:pt idx="37">
                  <c:v>2.9989851996852979</c:v>
                </c:pt>
                <c:pt idx="38">
                  <c:v>2.9597274486139384</c:v>
                </c:pt>
                <c:pt idx="39">
                  <c:v>3.0279117763630068</c:v>
                </c:pt>
                <c:pt idx="40">
                  <c:v>3.0932938585740839</c:v>
                </c:pt>
                <c:pt idx="41">
                  <c:v>2.848666783978786</c:v>
                </c:pt>
                <c:pt idx="42">
                  <c:v>2.7691931046975391</c:v>
                </c:pt>
                <c:pt idx="43">
                  <c:v>2.9259655313574506</c:v>
                </c:pt>
                <c:pt idx="44">
                  <c:v>2.9932773886477397</c:v>
                </c:pt>
                <c:pt idx="45">
                  <c:v>3.0138153450293439</c:v>
                </c:pt>
                <c:pt idx="46">
                  <c:v>3.2100694954404374</c:v>
                </c:pt>
                <c:pt idx="47">
                  <c:v>3.1508276393919745</c:v>
                </c:pt>
                <c:pt idx="48">
                  <c:v>3.1435822422717639</c:v>
                </c:pt>
                <c:pt idx="49">
                  <c:v>2.3006415383226955</c:v>
                </c:pt>
                <c:pt idx="50">
                  <c:v>2.8916029520750688</c:v>
                </c:pt>
                <c:pt idx="51">
                  <c:v>3.0893394803227481</c:v>
                </c:pt>
                <c:pt idx="52">
                  <c:v>3.1132931677537412</c:v>
                </c:pt>
                <c:pt idx="53">
                  <c:v>3.2175184193225195</c:v>
                </c:pt>
                <c:pt idx="54">
                  <c:v>3.2389780935939263</c:v>
                </c:pt>
                <c:pt idx="55">
                  <c:v>3.0572326299196839</c:v>
                </c:pt>
                <c:pt idx="56">
                  <c:v>3.0599087569591861</c:v>
                </c:pt>
                <c:pt idx="57">
                  <c:v>3.015590220726402</c:v>
                </c:pt>
                <c:pt idx="58">
                  <c:v>3.0010473943046447</c:v>
                </c:pt>
                <c:pt idx="59">
                  <c:v>2.7768214473213151</c:v>
                </c:pt>
                <c:pt idx="60">
                  <c:v>2.9269066325056361</c:v>
                </c:pt>
                <c:pt idx="61">
                  <c:v>2.6782774578456867</c:v>
                </c:pt>
                <c:pt idx="62">
                  <c:v>2.5122544005368206</c:v>
                </c:pt>
                <c:pt idx="63">
                  <c:v>2.6539573553436258</c:v>
                </c:pt>
                <c:pt idx="64">
                  <c:v>2.542950291706727</c:v>
                </c:pt>
                <c:pt idx="65">
                  <c:v>2.4739773774720568</c:v>
                </c:pt>
                <c:pt idx="66">
                  <c:v>2.3658616275719613</c:v>
                </c:pt>
                <c:pt idx="67">
                  <c:v>2.4321201912153576</c:v>
                </c:pt>
                <c:pt idx="68">
                  <c:v>2.2879744185017921</c:v>
                </c:pt>
                <c:pt idx="69">
                  <c:v>2.2626550660566687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3E-4BCF-B6A5-23B0F6049362}"/>
            </c:ext>
          </c:extLst>
        </c:ser>
        <c:ser>
          <c:idx val="1"/>
          <c:order val="1"/>
          <c:tx>
            <c:strRef>
              <c:f>jožko!$C$1</c:f>
              <c:strCache>
                <c:ptCount val="1"/>
                <c:pt idx="0">
                  <c:v>SR_Marriage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jožko!$G$6:$G$75</c:f>
              <c:numCache>
                <c:formatCode>General</c:formatCode>
                <c:ptCount val="70"/>
                <c:pt idx="0">
                  <c:v>0.51971360315708692</c:v>
                </c:pt>
                <c:pt idx="1">
                  <c:v>0.53125119346264627</c:v>
                </c:pt>
                <c:pt idx="2">
                  <c:v>0.59216382056115324</c:v>
                </c:pt>
                <c:pt idx="3">
                  <c:v>0.42153396682913924</c:v>
                </c:pt>
                <c:pt idx="4">
                  <c:v>0.35259380401738444</c:v>
                </c:pt>
                <c:pt idx="5">
                  <c:v>0.41190350134076603</c:v>
                </c:pt>
                <c:pt idx="6">
                  <c:v>0.46526230680854086</c:v>
                </c:pt>
                <c:pt idx="7">
                  <c:v>0.47525191342871492</c:v>
                </c:pt>
                <c:pt idx="8">
                  <c:v>0.58490913907067399</c:v>
                </c:pt>
                <c:pt idx="9">
                  <c:v>0.61048560341142089</c:v>
                </c:pt>
                <c:pt idx="10">
                  <c:v>0.5810824005387718</c:v>
                </c:pt>
                <c:pt idx="11">
                  <c:v>0.59351470678393514</c:v>
                </c:pt>
                <c:pt idx="12">
                  <c:v>0.58187055574537005</c:v>
                </c:pt>
                <c:pt idx="13">
                  <c:v>0.5456627748014472</c:v>
                </c:pt>
                <c:pt idx="14">
                  <c:v>0.54436870674769966</c:v>
                </c:pt>
                <c:pt idx="15">
                  <c:v>0.57298400972197927</c:v>
                </c:pt>
                <c:pt idx="16">
                  <c:v>0.6364054262794886</c:v>
                </c:pt>
                <c:pt idx="17">
                  <c:v>0.56999964052052621</c:v>
                </c:pt>
                <c:pt idx="18">
                  <c:v>0.66775863268725344</c:v>
                </c:pt>
                <c:pt idx="19">
                  <c:v>0.74931845436803313</c:v>
                </c:pt>
                <c:pt idx="20">
                  <c:v>0.75522379688101404</c:v>
                </c:pt>
                <c:pt idx="21">
                  <c:v>0.97777288428305764</c:v>
                </c:pt>
                <c:pt idx="22">
                  <c:v>0.91159686097386394</c:v>
                </c:pt>
                <c:pt idx="23">
                  <c:v>0.90223982599075603</c:v>
                </c:pt>
                <c:pt idx="24">
                  <c:v>1.1607298549951035</c:v>
                </c:pt>
                <c:pt idx="25">
                  <c:v>1.2985037244943927</c:v>
                </c:pt>
                <c:pt idx="26">
                  <c:v>1.2563023911712654</c:v>
                </c:pt>
                <c:pt idx="27">
                  <c:v>1.1942194079142394</c:v>
                </c:pt>
                <c:pt idx="28">
                  <c:v>1.2574430056955974</c:v>
                </c:pt>
                <c:pt idx="29">
                  <c:v>1.2246410738948423</c:v>
                </c:pt>
                <c:pt idx="30">
                  <c:v>1.3331779129435826</c:v>
                </c:pt>
                <c:pt idx="31">
                  <c:v>1.392656056409447</c:v>
                </c:pt>
                <c:pt idx="32">
                  <c:v>1.2958057438815218</c:v>
                </c:pt>
                <c:pt idx="33">
                  <c:v>1.3620641468381747</c:v>
                </c:pt>
                <c:pt idx="34">
                  <c:v>1.3471877066586526</c:v>
                </c:pt>
                <c:pt idx="35">
                  <c:v>1.5111039990204946</c:v>
                </c:pt>
                <c:pt idx="36">
                  <c:v>1.6031847240471353</c:v>
                </c:pt>
                <c:pt idx="37">
                  <c:v>1.6245473196787892</c:v>
                </c:pt>
                <c:pt idx="38">
                  <c:v>1.5749021161199896</c:v>
                </c:pt>
                <c:pt idx="39">
                  <c:v>1.573864151112186</c:v>
                </c:pt>
                <c:pt idx="40">
                  <c:v>1.6737218310935875</c:v>
                </c:pt>
                <c:pt idx="41">
                  <c:v>1.493923235853249</c:v>
                </c:pt>
                <c:pt idx="42">
                  <c:v>1.5183154217843307</c:v>
                </c:pt>
                <c:pt idx="43">
                  <c:v>1.5293075652927752</c:v>
                </c:pt>
                <c:pt idx="44">
                  <c:v>1.620596725930838</c:v>
                </c:pt>
                <c:pt idx="45">
                  <c:v>1.6738520372968091</c:v>
                </c:pt>
                <c:pt idx="46">
                  <c:v>1.7496021897382352</c:v>
                </c:pt>
                <c:pt idx="47">
                  <c:v>1.6974929377940728</c:v>
                </c:pt>
                <c:pt idx="48">
                  <c:v>1.7273662524722373</c:v>
                </c:pt>
                <c:pt idx="49">
                  <c:v>1.7911806594006217</c:v>
                </c:pt>
                <c:pt idx="50">
                  <c:v>1.7170063245751137</c:v>
                </c:pt>
                <c:pt idx="51">
                  <c:v>1.8247958094940684</c:v>
                </c:pt>
                <c:pt idx="52">
                  <c:v>2.0376258015482609</c:v>
                </c:pt>
                <c:pt idx="53">
                  <c:v>1.9922103756309317</c:v>
                </c:pt>
                <c:pt idx="54">
                  <c:v>2.0230098090616124</c:v>
                </c:pt>
                <c:pt idx="55">
                  <c:v>2.1444939334005908</c:v>
                </c:pt>
                <c:pt idx="56">
                  <c:v>2.3586655547278665</c:v>
                </c:pt>
                <c:pt idx="57">
                  <c:v>2.2553775024704663</c:v>
                </c:pt>
                <c:pt idx="58">
                  <c:v>2.3441956052296922</c:v>
                </c:pt>
                <c:pt idx="59">
                  <c:v>2.3385244355594503</c:v>
                </c:pt>
                <c:pt idx="60">
                  <c:v>2.2122899843565413</c:v>
                </c:pt>
                <c:pt idx="61">
                  <c:v>2.056541364971443</c:v>
                </c:pt>
                <c:pt idx="62">
                  <c:v>2.0245658916864646</c:v>
                </c:pt>
                <c:pt idx="63">
                  <c:v>2.0220222346707724</c:v>
                </c:pt>
                <c:pt idx="64">
                  <c:v>1.9403360505542988</c:v>
                </c:pt>
                <c:pt idx="65">
                  <c:v>1.8042699026263964</c:v>
                </c:pt>
                <c:pt idx="66">
                  <c:v>1.7098777849846176</c:v>
                </c:pt>
                <c:pt idx="67">
                  <c:v>1.7682645057486521</c:v>
                </c:pt>
                <c:pt idx="68">
                  <c:v>1.7551684984707909</c:v>
                </c:pt>
                <c:pt idx="69">
                  <c:v>1.7355601159998071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3E-4BCF-B6A5-23B0F6049362}"/>
            </c:ext>
          </c:extLst>
        </c:ser>
        <c:ser>
          <c:idx val="2"/>
          <c:order val="2"/>
          <c:tx>
            <c:strRef>
              <c:f>jožko!$D$1</c:f>
              <c:strCache>
                <c:ptCount val="1"/>
                <c:pt idx="0">
                  <c:v>PL_Marriage</c:v>
                </c:pt>
              </c:strCache>
            </c:strRef>
          </c:tx>
          <c:spPr>
            <a:ln w="38100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jožko!$H$6:$H$75</c:f>
              <c:numCache>
                <c:formatCode>General</c:formatCode>
                <c:ptCount val="70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0.6</c:v>
                </c:pt>
                <c:pt idx="8">
                  <c:v>0.6</c:v>
                </c:pt>
                <c:pt idx="9">
                  <c:v>0.5</c:v>
                </c:pt>
                <c:pt idx="10">
                  <c:v>0.5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0.8</c:v>
                </c:pt>
                <c:pt idx="17">
                  <c:v>0.9</c:v>
                </c:pt>
                <c:pt idx="18">
                  <c:v>0.9</c:v>
                </c:pt>
                <c:pt idx="19">
                  <c:v>1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1.2</c:v>
                </c:pt>
                <c:pt idx="24">
                  <c:v>1.2</c:v>
                </c:pt>
                <c:pt idx="25">
                  <c:v>1.2</c:v>
                </c:pt>
                <c:pt idx="26">
                  <c:v>1.1000000000000001</c:v>
                </c:pt>
                <c:pt idx="27">
                  <c:v>1.2</c:v>
                </c:pt>
                <c:pt idx="28">
                  <c:v>1</c:v>
                </c:pt>
                <c:pt idx="29">
                  <c:v>1.1000000000000001</c:v>
                </c:pt>
                <c:pt idx="30">
                  <c:v>1.1000000000000001</c:v>
                </c:pt>
                <c:pt idx="31">
                  <c:v>1.1000000000000001</c:v>
                </c:pt>
                <c:pt idx="32">
                  <c:v>1.3</c:v>
                </c:pt>
                <c:pt idx="33">
                  <c:v>1.3</c:v>
                </c:pt>
                <c:pt idx="34">
                  <c:v>1.4</c:v>
                </c:pt>
                <c:pt idx="35">
                  <c:v>1.3</c:v>
                </c:pt>
                <c:pt idx="36">
                  <c:v>1.4</c:v>
                </c:pt>
                <c:pt idx="37">
                  <c:v>1.3</c:v>
                </c:pt>
                <c:pt idx="38">
                  <c:v>1.3</c:v>
                </c:pt>
                <c:pt idx="39">
                  <c:v>1.2</c:v>
                </c:pt>
                <c:pt idx="40">
                  <c:v>1.1000000000000001</c:v>
                </c:pt>
                <c:pt idx="41">
                  <c:v>0.9</c:v>
                </c:pt>
                <c:pt idx="42">
                  <c:v>0.8</c:v>
                </c:pt>
                <c:pt idx="43">
                  <c:v>0.7</c:v>
                </c:pt>
                <c:pt idx="44">
                  <c:v>0.8</c:v>
                </c:pt>
                <c:pt idx="45">
                  <c:v>1</c:v>
                </c:pt>
                <c:pt idx="46">
                  <c:v>1</c:v>
                </c:pt>
                <c:pt idx="47">
                  <c:v>1.1000000000000001</c:v>
                </c:pt>
                <c:pt idx="48">
                  <c:v>1.2</c:v>
                </c:pt>
                <c:pt idx="49">
                  <c:v>1.1000000000000001</c:v>
                </c:pt>
                <c:pt idx="50">
                  <c:v>1.1000000000000001</c:v>
                </c:pt>
                <c:pt idx="51">
                  <c:v>1.2</c:v>
                </c:pt>
                <c:pt idx="52">
                  <c:v>1.2</c:v>
                </c:pt>
                <c:pt idx="53">
                  <c:v>1.3</c:v>
                </c:pt>
                <c:pt idx="54">
                  <c:v>1.5</c:v>
                </c:pt>
                <c:pt idx="55">
                  <c:v>1.8</c:v>
                </c:pt>
                <c:pt idx="56">
                  <c:v>1.9</c:v>
                </c:pt>
                <c:pt idx="57">
                  <c:v>1.7</c:v>
                </c:pt>
                <c:pt idx="58">
                  <c:v>1.7</c:v>
                </c:pt>
                <c:pt idx="59">
                  <c:v>1.7</c:v>
                </c:pt>
                <c:pt idx="60">
                  <c:v>1.6</c:v>
                </c:pt>
                <c:pt idx="61">
                  <c:v>1.7</c:v>
                </c:pt>
                <c:pt idx="62">
                  <c:v>1.7</c:v>
                </c:pt>
                <c:pt idx="63">
                  <c:v>1.7</c:v>
                </c:pt>
                <c:pt idx="64">
                  <c:v>1.7</c:v>
                </c:pt>
                <c:pt idx="65">
                  <c:v>1.8</c:v>
                </c:pt>
                <c:pt idx="66">
                  <c:v>1.7</c:v>
                </c:pt>
                <c:pt idx="67">
                  <c:v>1.7</c:v>
                </c:pt>
                <c:pt idx="68">
                  <c:v>1.6</c:v>
                </c:pt>
                <c:pt idx="69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3E-4BCF-B6A5-23B0F6049362}"/>
            </c:ext>
          </c:extLst>
        </c:ser>
        <c:ser>
          <c:idx val="3"/>
          <c:order val="3"/>
          <c:tx>
            <c:strRef>
              <c:f>jožko!$E$1</c:f>
              <c:strCache>
                <c:ptCount val="1"/>
                <c:pt idx="0">
                  <c:v>HU_Marriage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jožko!$A$6:$A$75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jožko!$I$6:$I$75</c:f>
              <c:numCache>
                <c:formatCode>General</c:formatCode>
                <c:ptCount val="70"/>
                <c:pt idx="0">
                  <c:v>1.2</c:v>
                </c:pt>
                <c:pt idx="1">
                  <c:v>1.2</c:v>
                </c:pt>
                <c:pt idx="2">
                  <c:v>1.4</c:v>
                </c:pt>
                <c:pt idx="3">
                  <c:v>0.9</c:v>
                </c:pt>
                <c:pt idx="4">
                  <c:v>1.3</c:v>
                </c:pt>
                <c:pt idx="5">
                  <c:v>1.6</c:v>
                </c:pt>
                <c:pt idx="6">
                  <c:v>1.3</c:v>
                </c:pt>
                <c:pt idx="7">
                  <c:v>1.8</c:v>
                </c:pt>
                <c:pt idx="8">
                  <c:v>1.5</c:v>
                </c:pt>
                <c:pt idx="9">
                  <c:v>2.2000000000000002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1.8</c:v>
                </c:pt>
                <c:pt idx="14">
                  <c:v>1.9</c:v>
                </c:pt>
                <c:pt idx="15" formatCode="0.0">
                  <c:v>2</c:v>
                </c:pt>
                <c:pt idx="16" formatCode="0.0">
                  <c:v>2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2.2000000000000002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2.2999999999999998</c:v>
                </c:pt>
                <c:pt idx="25">
                  <c:v>2.5</c:v>
                </c:pt>
                <c:pt idx="26">
                  <c:v>2.6</c:v>
                </c:pt>
                <c:pt idx="27">
                  <c:v>2.6</c:v>
                </c:pt>
                <c:pt idx="28">
                  <c:v>2.7</c:v>
                </c:pt>
                <c:pt idx="29">
                  <c:v>2.6</c:v>
                </c:pt>
                <c:pt idx="30">
                  <c:v>2.6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2.8</c:v>
                </c:pt>
                <c:pt idx="38">
                  <c:v>2.2999999999999998</c:v>
                </c:pt>
                <c:pt idx="39">
                  <c:v>2.4</c:v>
                </c:pt>
                <c:pt idx="40">
                  <c:v>2.4</c:v>
                </c:pt>
                <c:pt idx="41">
                  <c:v>2.4</c:v>
                </c:pt>
                <c:pt idx="42">
                  <c:v>2.1</c:v>
                </c:pt>
                <c:pt idx="43">
                  <c:v>2.2000000000000002</c:v>
                </c:pt>
                <c:pt idx="44">
                  <c:v>2.2999999999999998</c:v>
                </c:pt>
                <c:pt idx="45">
                  <c:v>2.4</c:v>
                </c:pt>
                <c:pt idx="46">
                  <c:v>2.2000000000000002</c:v>
                </c:pt>
                <c:pt idx="47">
                  <c:v>2.4</c:v>
                </c:pt>
                <c:pt idx="48">
                  <c:v>2.5</c:v>
                </c:pt>
                <c:pt idx="49">
                  <c:v>2.5</c:v>
                </c:pt>
                <c:pt idx="50">
                  <c:v>2.2999999999999998</c:v>
                </c:pt>
                <c:pt idx="51">
                  <c:v>2.4</c:v>
                </c:pt>
                <c:pt idx="52">
                  <c:v>2.5</c:v>
                </c:pt>
                <c:pt idx="53">
                  <c:v>2.5</c:v>
                </c:pt>
                <c:pt idx="54">
                  <c:v>2.4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 formatCode="0.0">
                  <c:v>2.5059303531673245</c:v>
                </c:pt>
                <c:pt idx="59" formatCode="0.0">
                  <c:v>2.3766170811420699</c:v>
                </c:pt>
                <c:pt idx="60" formatCode="0.0">
                  <c:v>2.3872945092226288</c:v>
                </c:pt>
                <c:pt idx="61" formatCode="0.0">
                  <c:v>2.340116327899687</c:v>
                </c:pt>
                <c:pt idx="62" formatCode="0.0">
                  <c:v>2.2005246482197247</c:v>
                </c:pt>
                <c:pt idx="63" formatCode="0.0">
                  <c:v>2.0427406769063814</c:v>
                </c:pt>
                <c:pt idx="64" formatCode="0.0">
                  <c:v>1.9840940040549466</c:v>
                </c:pt>
                <c:pt idx="65" formatCode="0.0">
                  <c:v>2.0638974104310175</c:v>
                </c:pt>
                <c:pt idx="66" formatCode="0.0">
                  <c:v>1.9922512918504469</c:v>
                </c:pt>
                <c:pt idx="67" formatCode="#,##0.0">
                  <c:v>1.8895652069081563</c:v>
                </c:pt>
                <c:pt idx="68" formatCode="0.0">
                  <c:v>1.7341199819324995</c:v>
                </c:pt>
                <c:pt idx="69" formatCode="0.0">
                  <c:v>1.801222600308398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93E-4BCF-B6A5-23B0F6049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1152"/>
        <c:axId val="162151712"/>
      </c:lineChart>
      <c:catAx>
        <c:axId val="16215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2151712"/>
        <c:crosses val="autoZero"/>
        <c:auto val="1"/>
        <c:lblAlgn val="ctr"/>
        <c:lblOffset val="100"/>
        <c:noMultiLvlLbl val="0"/>
      </c:catAx>
      <c:valAx>
        <c:axId val="1621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mille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2151152"/>
        <c:crosses val="autoZero"/>
        <c:crossBetween val="between"/>
      </c:valAx>
      <c:spPr>
        <a:gradFill flip="none" rotWithShape="1">
          <a:gsLst>
            <a:gs pos="0">
              <a:srgbClr val="0070C0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49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FDBC-E710-4A3B-B20F-5FA310E4DEED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54787-42B0-4CFF-8ADA-C5856E3EA1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344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04D4-BBE8-4550-985D-3CC89DC31694}" type="datetimeFigureOut">
              <a:rPr lang="sk-SK" smtClean="0"/>
              <a:t>8. 6. 2021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F8F9E-9C3F-4005-9CAB-36F2AC458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238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1960-22D1-40BE-9798-EA28212F6031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5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912A-18E3-4D78-9C59-5ACC4D909BD3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86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70E-9A35-4414-8964-71F60FBDA038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6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4E9E-5EED-4DC5-B9C7-D221259ED761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17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A009-229D-474B-8814-77251678356F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03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F411-5208-426F-B9EB-E12EA884E8F0}" type="datetime1">
              <a:rPr lang="sk-SK" smtClean="0"/>
              <a:t>8. 6. 2021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64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541F-762D-40DC-91D9-BCB55C577165}" type="datetime1">
              <a:rPr lang="sk-SK" smtClean="0"/>
              <a:t>8. 6. 2021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7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EFC-CF95-4E21-B81D-EFD1AD94FC20}" type="datetime1">
              <a:rPr lang="sk-SK" smtClean="0"/>
              <a:t>8. 6. 2021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15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468-5B25-44E0-A6F9-7F4D6BF86D13}" type="datetime1">
              <a:rPr lang="sk-SK" smtClean="0"/>
              <a:t>8. 6. 2021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6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4A71-8DC8-4218-9AFA-34552F798FAA}" type="datetime1">
              <a:rPr lang="sk-SK" smtClean="0"/>
              <a:t>8. 6. 2021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89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95B-464A-471F-9A7B-B07D69290350}" type="datetime1">
              <a:rPr lang="sk-SK" smtClean="0"/>
              <a:t>8. 6. 2021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3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C1C33-D4FB-4A4F-9835-ACF88B50BF77}" type="datetime1">
              <a:rPr lang="sk-SK" smtClean="0"/>
              <a:t>8. 6. 2021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E5C9-EF44-4919-A40D-3639EE7D2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99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0027" y="1900051"/>
            <a:ext cx="3621973" cy="3194464"/>
          </a:xfrm>
        </p:spPr>
        <p:txBody>
          <a:bodyPr>
            <a:normAutofit fontScale="90000"/>
          </a:bodyPr>
          <a:lstStyle/>
          <a:p>
            <a:r>
              <a:rPr lang="sk-SK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Population</a:t>
            </a:r>
            <a: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development</a:t>
            </a:r>
            <a: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  <a:t> in V4 </a:t>
            </a:r>
            <a:r>
              <a:rPr lang="sk-SK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countries</a:t>
            </a:r>
            <a: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3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Zuzana Poláková, PhD.</a:t>
            </a:r>
            <a:b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Jozef Palkovič, PhD. </a:t>
            </a:r>
            <a:b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Eva Matejková, PhD.</a:t>
            </a:r>
            <a:b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Miriam </a:t>
            </a:r>
            <a:r>
              <a:rPr lang="sk-SK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Pietriková</a:t>
            </a:r>
            <a:r>
              <a:rPr lang="sk-SK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  <a:r>
              <a:rPr lang="sk-S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4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465" y="146319"/>
            <a:ext cx="11728863" cy="483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„Are countries of the </a:t>
            </a:r>
            <a:r>
              <a:rPr lang="en-US" dirty="0" err="1">
                <a:solidFill>
                  <a:schemeClr val="bg1"/>
                </a:solidFill>
              </a:rPr>
              <a:t>Visegrad</a:t>
            </a:r>
            <a:r>
              <a:rPr lang="en-US" dirty="0">
                <a:solidFill>
                  <a:schemeClr val="bg1"/>
                </a:solidFill>
              </a:rPr>
              <a:t> Group (V4) ready for the consequences of population aging?“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41465" y="6507681"/>
            <a:ext cx="30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Friday</a:t>
            </a:r>
            <a:r>
              <a:rPr lang="sk-SK" dirty="0">
                <a:solidFill>
                  <a:schemeClr val="bg1"/>
                </a:solidFill>
              </a:rPr>
              <a:t>, May 21, 2021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107" y="5644597"/>
            <a:ext cx="2486025" cy="1047750"/>
          </a:xfrm>
          <a:prstGeom prst="rect">
            <a:avLst/>
          </a:prstGeom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2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86E74252-4B1D-41A7-86F3-F4E500EB91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03" y="1202400"/>
            <a:ext cx="8937794" cy="4716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Natality</a:t>
            </a:r>
          </a:p>
        </p:txBody>
      </p:sp>
    </p:spTree>
    <p:extLst>
      <p:ext uri="{BB962C8B-B14F-4D97-AF65-F5344CB8AC3E}">
        <p14:creationId xmlns:p14="http://schemas.microsoft.com/office/powerpoint/2010/main" val="388669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75C1A52B-6938-4EBF-863B-30772ED5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0CE5C9-EF44-4919-A40D-3639EE7D2C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D9E7A844-C1B9-4C45-9527-51732727F1B6}"/>
              </a:ext>
            </a:extLst>
          </p:cNvPr>
          <p:cNvSpPr txBox="1"/>
          <p:nvPr/>
        </p:nvSpPr>
        <p:spPr>
          <a:xfrm>
            <a:off x="1948069" y="1093371"/>
            <a:ext cx="89452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/>
              <a:t>Natality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related</a:t>
            </a:r>
            <a:r>
              <a:rPr lang="sk-SK" sz="2800" dirty="0"/>
              <a:t> to </a:t>
            </a:r>
            <a:r>
              <a:rPr lang="sk-SK" sz="2800" dirty="0" err="1"/>
              <a:t>number</a:t>
            </a:r>
            <a:r>
              <a:rPr lang="sk-SK" sz="2800" dirty="0"/>
              <a:t> of </a:t>
            </a:r>
            <a:r>
              <a:rPr lang="sk-SK" sz="2800" dirty="0" err="1"/>
              <a:t>women</a:t>
            </a:r>
            <a:r>
              <a:rPr lang="sk-SK" sz="2800" dirty="0"/>
              <a:t> in </a:t>
            </a:r>
            <a:r>
              <a:rPr lang="sk-SK" sz="2800" dirty="0" err="1"/>
              <a:t>reproductive</a:t>
            </a:r>
            <a:r>
              <a:rPr lang="sk-SK" sz="2800" dirty="0"/>
              <a:t> </a:t>
            </a:r>
            <a:r>
              <a:rPr lang="sk-SK" sz="2800" dirty="0" err="1"/>
              <a:t>age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1950-1960 </a:t>
            </a:r>
            <a:r>
              <a:rPr lang="sk-SK" sz="2800" dirty="0" err="1"/>
              <a:t>decline</a:t>
            </a:r>
            <a:r>
              <a:rPr lang="sk-SK" sz="2800" dirty="0"/>
              <a:t> of natality in </a:t>
            </a:r>
            <a:r>
              <a:rPr lang="sk-SK" sz="2800" dirty="0" err="1"/>
              <a:t>all</a:t>
            </a:r>
            <a:r>
              <a:rPr lang="sk-SK" sz="2800" dirty="0"/>
              <a:t> V4 </a:t>
            </a:r>
            <a:r>
              <a:rPr lang="sk-SK" sz="2800" dirty="0" err="1"/>
              <a:t>countries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 err="1"/>
              <a:t>After</a:t>
            </a:r>
            <a:r>
              <a:rPr lang="sk-SK" sz="2800" dirty="0"/>
              <a:t> 1989  </a:t>
            </a:r>
            <a:r>
              <a:rPr lang="sk-SK" sz="2800" dirty="0" err="1"/>
              <a:t>all</a:t>
            </a:r>
            <a:r>
              <a:rPr lang="sk-SK" sz="2800" dirty="0"/>
              <a:t>  V4 </a:t>
            </a:r>
            <a:r>
              <a:rPr lang="sk-SK" sz="2800" dirty="0" err="1"/>
              <a:t>countries</a:t>
            </a:r>
            <a:r>
              <a:rPr lang="sk-SK" sz="2800" dirty="0"/>
              <a:t> </a:t>
            </a:r>
            <a:r>
              <a:rPr lang="sk-SK" sz="2800" dirty="0" err="1"/>
              <a:t>changed</a:t>
            </a:r>
            <a:r>
              <a:rPr lang="sk-SK" sz="2800" dirty="0"/>
              <a:t> </a:t>
            </a:r>
            <a:r>
              <a:rPr lang="sk-SK" sz="2800" dirty="0" err="1"/>
              <a:t>from</a:t>
            </a:r>
            <a:r>
              <a:rPr lang="sk-SK" sz="2800" dirty="0"/>
              <a:t> </a:t>
            </a:r>
            <a:r>
              <a:rPr lang="sk-SK" sz="2800" dirty="0" err="1"/>
              <a:t>countries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highest</a:t>
            </a:r>
            <a:r>
              <a:rPr lang="sk-SK" sz="2800" dirty="0"/>
              <a:t> </a:t>
            </a:r>
            <a:r>
              <a:rPr lang="sk-SK" sz="2800" dirty="0" err="1"/>
              <a:t>natality,to</a:t>
            </a:r>
            <a:r>
              <a:rPr lang="sk-SK" sz="2800" dirty="0"/>
              <a:t> </a:t>
            </a:r>
            <a:r>
              <a:rPr lang="sk-SK" sz="2800" dirty="0" err="1"/>
              <a:t>countries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smallest</a:t>
            </a:r>
            <a:r>
              <a:rPr lang="sk-SK" sz="2800" dirty="0"/>
              <a:t> natality in </a:t>
            </a:r>
            <a:r>
              <a:rPr lang="sk-SK" sz="2800" dirty="0" err="1"/>
              <a:t>Europe</a:t>
            </a:r>
            <a:r>
              <a:rPr lang="sk-SK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sk-SK" sz="2800" dirty="0" err="1"/>
              <a:t>Crisis</a:t>
            </a:r>
            <a:r>
              <a:rPr lang="sk-SK" sz="2800" dirty="0"/>
              <a:t> in 2008-2009 </a:t>
            </a:r>
            <a:r>
              <a:rPr lang="sk-SK" sz="2800" dirty="0" err="1"/>
              <a:t>stoped</a:t>
            </a:r>
            <a:r>
              <a:rPr lang="sk-SK" sz="2800" dirty="0"/>
              <a:t> </a:t>
            </a:r>
            <a:r>
              <a:rPr lang="sk-SK" sz="2800" dirty="0" err="1"/>
              <a:t>increasing</a:t>
            </a:r>
            <a:r>
              <a:rPr lang="sk-SK" sz="2800" dirty="0"/>
              <a:t> </a:t>
            </a:r>
            <a:r>
              <a:rPr lang="sk-SK" sz="2800" dirty="0" err="1"/>
              <a:t>tendency</a:t>
            </a:r>
            <a:r>
              <a:rPr lang="sk-SK" sz="2800" dirty="0"/>
              <a:t> of natality in V4 </a:t>
            </a:r>
            <a:r>
              <a:rPr lang="sk-SK" sz="2800" dirty="0" err="1"/>
              <a:t>countries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At </a:t>
            </a:r>
            <a:r>
              <a:rPr lang="sk-SK" sz="2800" dirty="0" err="1"/>
              <a:t>the</a:t>
            </a:r>
            <a:r>
              <a:rPr lang="sk-SK" sz="2800" dirty="0"/>
              <a:t> end of </a:t>
            </a:r>
            <a:r>
              <a:rPr lang="sk-SK" sz="2800" dirty="0" err="1"/>
              <a:t>analyzed</a:t>
            </a:r>
            <a:r>
              <a:rPr lang="sk-SK" sz="2800" dirty="0"/>
              <a:t> </a:t>
            </a:r>
            <a:r>
              <a:rPr lang="sk-SK" sz="2800" dirty="0" err="1"/>
              <a:t>period</a:t>
            </a:r>
            <a:r>
              <a:rPr lang="sk-SK" sz="2800" dirty="0"/>
              <a:t> cca </a:t>
            </a:r>
            <a:r>
              <a:rPr lang="sk-SK" sz="2800" dirty="0" err="1"/>
              <a:t>since</a:t>
            </a:r>
            <a:r>
              <a:rPr lang="sk-SK" sz="2800" dirty="0"/>
              <a:t> </a:t>
            </a:r>
            <a:r>
              <a:rPr lang="sk-SK" sz="2800" dirty="0" err="1"/>
              <a:t>year</a:t>
            </a:r>
            <a:r>
              <a:rPr lang="sk-SK" sz="2800" dirty="0"/>
              <a:t> 2000 natality in V4 </a:t>
            </a:r>
            <a:r>
              <a:rPr lang="sk-SK" sz="2800" dirty="0" err="1"/>
              <a:t>countries</a:t>
            </a:r>
            <a:r>
              <a:rPr lang="sk-SK" sz="2800" dirty="0"/>
              <a:t> </a:t>
            </a:r>
            <a:r>
              <a:rPr lang="sk-SK" sz="2800" dirty="0" err="1"/>
              <a:t>converged</a:t>
            </a:r>
            <a:r>
              <a:rPr lang="sk-SK" sz="2800" dirty="0"/>
              <a:t> to </a:t>
            </a:r>
            <a:r>
              <a:rPr lang="sk-SK" sz="2800" dirty="0" err="1"/>
              <a:t>similar</a:t>
            </a:r>
            <a:r>
              <a:rPr lang="sk-SK" sz="2800" dirty="0"/>
              <a:t> </a:t>
            </a:r>
            <a:r>
              <a:rPr lang="sk-SK" sz="2800" dirty="0" err="1"/>
              <a:t>values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5048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9174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sk-SK" sz="9600" dirty="0" err="1"/>
              <a:t>Czechoslovakia</a:t>
            </a:r>
            <a:r>
              <a:rPr lang="sk-SK" sz="9600" dirty="0"/>
              <a:t> – 1957 – </a:t>
            </a:r>
            <a:r>
              <a:rPr lang="sk-SK" sz="9600" dirty="0" err="1"/>
              <a:t>law</a:t>
            </a:r>
            <a:r>
              <a:rPr lang="sk-SK" sz="9600" dirty="0"/>
              <a:t> </a:t>
            </a:r>
            <a:r>
              <a:rPr lang="sk-SK" sz="9600" dirty="0" err="1"/>
              <a:t>allowed</a:t>
            </a:r>
            <a:r>
              <a:rPr lang="sk-SK" sz="9600" dirty="0"/>
              <a:t> </a:t>
            </a:r>
            <a:r>
              <a:rPr lang="sk-SK" sz="9600" dirty="0" err="1"/>
              <a:t>abortion</a:t>
            </a:r>
            <a:r>
              <a:rPr lang="sk-SK" sz="9600" dirty="0"/>
              <a:t> – </a:t>
            </a:r>
            <a:r>
              <a:rPr lang="sk-SK" sz="9600" dirty="0" err="1"/>
              <a:t>stagnation</a:t>
            </a:r>
            <a:r>
              <a:rPr lang="sk-SK" sz="9600" dirty="0"/>
              <a:t> of natality</a:t>
            </a:r>
          </a:p>
          <a:p>
            <a:r>
              <a:rPr lang="sk-SK" sz="9600" dirty="0" err="1"/>
              <a:t>Mid</a:t>
            </a:r>
            <a:r>
              <a:rPr lang="sk-SK" sz="9600" dirty="0"/>
              <a:t> 60-ty, </a:t>
            </a:r>
            <a:r>
              <a:rPr lang="sk-SK" sz="9600" dirty="0" err="1"/>
              <a:t>increase</a:t>
            </a:r>
            <a:r>
              <a:rPr lang="sk-SK" sz="9600" dirty="0"/>
              <a:t> of natality as </a:t>
            </a:r>
            <a:r>
              <a:rPr lang="sk-SK" sz="9600" dirty="0" err="1"/>
              <a:t>the</a:t>
            </a:r>
            <a:r>
              <a:rPr lang="sk-SK" sz="9600" dirty="0"/>
              <a:t> </a:t>
            </a:r>
            <a:r>
              <a:rPr lang="sk-SK" sz="9600" dirty="0" err="1"/>
              <a:t>effect</a:t>
            </a:r>
            <a:r>
              <a:rPr lang="sk-SK" sz="9600" dirty="0"/>
              <a:t> of </a:t>
            </a:r>
            <a:r>
              <a:rPr lang="sk-SK" sz="9600" dirty="0" err="1"/>
              <a:t>promised</a:t>
            </a:r>
            <a:r>
              <a:rPr lang="sk-SK" sz="9600" dirty="0"/>
              <a:t> </a:t>
            </a:r>
            <a:r>
              <a:rPr lang="sk-SK" sz="9600" dirty="0" err="1"/>
              <a:t>law</a:t>
            </a:r>
            <a:r>
              <a:rPr lang="sk-SK" sz="9600" dirty="0"/>
              <a:t> </a:t>
            </a:r>
            <a:r>
              <a:rPr lang="sk-SK" sz="9600" dirty="0" err="1"/>
              <a:t>about</a:t>
            </a:r>
            <a:r>
              <a:rPr lang="sk-SK" sz="9600" dirty="0"/>
              <a:t> </a:t>
            </a:r>
            <a:r>
              <a:rPr lang="sk-SK" sz="9600" dirty="0" err="1"/>
              <a:t>extended</a:t>
            </a:r>
            <a:r>
              <a:rPr lang="sk-SK" sz="9600" dirty="0"/>
              <a:t> </a:t>
            </a:r>
            <a:r>
              <a:rPr lang="sk-SK" sz="9600" dirty="0" err="1"/>
              <a:t>length</a:t>
            </a:r>
            <a:r>
              <a:rPr lang="sk-SK" sz="9600" dirty="0"/>
              <a:t> of </a:t>
            </a:r>
            <a:r>
              <a:rPr lang="sk-SK" sz="9600" dirty="0" err="1"/>
              <a:t>maternity</a:t>
            </a:r>
            <a:r>
              <a:rPr lang="sk-SK" sz="9600" dirty="0"/>
              <a:t> </a:t>
            </a:r>
            <a:r>
              <a:rPr lang="sk-SK" sz="9600" dirty="0" err="1"/>
              <a:t>leave</a:t>
            </a:r>
            <a:r>
              <a:rPr lang="sk-SK" sz="9600" dirty="0"/>
              <a:t>, </a:t>
            </a:r>
            <a:r>
              <a:rPr lang="sk-SK" sz="9600" dirty="0" err="1"/>
              <a:t>later</a:t>
            </a:r>
            <a:r>
              <a:rPr lang="sk-SK" sz="9600" dirty="0"/>
              <a:t> </a:t>
            </a:r>
            <a:r>
              <a:rPr lang="sk-SK" sz="9600" dirty="0" err="1"/>
              <a:t>it</a:t>
            </a:r>
            <a:r>
              <a:rPr lang="sk-SK" sz="9600" dirty="0"/>
              <a:t> </a:t>
            </a:r>
            <a:r>
              <a:rPr lang="sk-SK" sz="9600" dirty="0" err="1"/>
              <a:t>did</a:t>
            </a:r>
            <a:r>
              <a:rPr lang="sk-SK" sz="9600" dirty="0"/>
              <a:t> </a:t>
            </a:r>
            <a:r>
              <a:rPr lang="sk-SK" sz="9600" dirty="0" err="1"/>
              <a:t>not</a:t>
            </a:r>
            <a:r>
              <a:rPr lang="sk-SK" sz="9600" dirty="0"/>
              <a:t> </a:t>
            </a:r>
            <a:r>
              <a:rPr lang="sk-SK" sz="9600" dirty="0" err="1"/>
              <a:t>passed</a:t>
            </a:r>
            <a:r>
              <a:rPr lang="sk-SK" sz="9600" dirty="0"/>
              <a:t> </a:t>
            </a:r>
            <a:r>
              <a:rPr lang="sk-SK" sz="9600" dirty="0" err="1"/>
              <a:t>which</a:t>
            </a:r>
            <a:r>
              <a:rPr lang="sk-SK" sz="9600" dirty="0"/>
              <a:t> </a:t>
            </a:r>
            <a:r>
              <a:rPr lang="sk-SK" sz="9600" dirty="0" err="1"/>
              <a:t>caused</a:t>
            </a:r>
            <a:r>
              <a:rPr lang="sk-SK" sz="9600" dirty="0"/>
              <a:t> </a:t>
            </a:r>
            <a:r>
              <a:rPr lang="sk-SK" sz="9600" dirty="0" err="1"/>
              <a:t>decreasing</a:t>
            </a:r>
            <a:r>
              <a:rPr lang="sk-SK" sz="9600" dirty="0"/>
              <a:t> trend in natality </a:t>
            </a:r>
            <a:r>
              <a:rPr lang="sk-SK" sz="9600" dirty="0" err="1"/>
              <a:t>until</a:t>
            </a:r>
            <a:r>
              <a:rPr lang="sk-SK" sz="9600" dirty="0"/>
              <a:t> 1968</a:t>
            </a:r>
          </a:p>
          <a:p>
            <a:r>
              <a:rPr lang="sk-SK" sz="9600" dirty="0" err="1"/>
              <a:t>After</a:t>
            </a:r>
            <a:r>
              <a:rPr lang="sk-SK" sz="9600" dirty="0"/>
              <a:t> 1993</a:t>
            </a:r>
          </a:p>
          <a:p>
            <a:r>
              <a:rPr lang="sk-SK" sz="9600" dirty="0"/>
              <a:t>CR –  </a:t>
            </a:r>
            <a:r>
              <a:rPr lang="en-GB" sz="9600" dirty="0"/>
              <a:t>next period</a:t>
            </a:r>
            <a:r>
              <a:rPr lang="sk-SK" sz="9600" dirty="0"/>
              <a:t>,</a:t>
            </a:r>
            <a:r>
              <a:rPr lang="en-GB" sz="9600" dirty="0"/>
              <a:t> slight increase in </a:t>
            </a:r>
            <a:r>
              <a:rPr lang="sk-SK" sz="9600" dirty="0"/>
              <a:t>natality, as </a:t>
            </a:r>
            <a:r>
              <a:rPr lang="sk-SK" sz="9600" dirty="0" err="1"/>
              <a:t>the</a:t>
            </a:r>
            <a:r>
              <a:rPr lang="sk-SK" sz="9600" dirty="0"/>
              <a:t> </a:t>
            </a:r>
            <a:r>
              <a:rPr lang="sk-SK" sz="9600" dirty="0" err="1"/>
              <a:t>consequence</a:t>
            </a:r>
            <a:r>
              <a:rPr lang="sk-SK" sz="9600" dirty="0"/>
              <a:t> of </a:t>
            </a:r>
            <a:r>
              <a:rPr lang="sk-SK" sz="9600" dirty="0" err="1"/>
              <a:t>good</a:t>
            </a:r>
            <a:r>
              <a:rPr lang="sk-SK" sz="9600" dirty="0"/>
              <a:t> </a:t>
            </a:r>
            <a:r>
              <a:rPr lang="en-GB" sz="9600" dirty="0"/>
              <a:t>age </a:t>
            </a:r>
            <a:r>
              <a:rPr lang="sk-SK" sz="9600" dirty="0" err="1"/>
              <a:t>structure</a:t>
            </a:r>
            <a:r>
              <a:rPr lang="sk-SK" sz="9600" dirty="0"/>
              <a:t> and </a:t>
            </a:r>
            <a:r>
              <a:rPr lang="en-GB" sz="9600" dirty="0" err="1"/>
              <a:t>propopulation</a:t>
            </a:r>
            <a:r>
              <a:rPr lang="en-GB" sz="9600" dirty="0"/>
              <a:t> </a:t>
            </a:r>
            <a:r>
              <a:rPr lang="sk-SK" sz="9600" dirty="0" err="1"/>
              <a:t>policy</a:t>
            </a:r>
            <a:r>
              <a:rPr lang="sk-SK" sz="9600" dirty="0"/>
              <a:t> </a:t>
            </a:r>
            <a:r>
              <a:rPr lang="en-GB" sz="9600" dirty="0"/>
              <a:t>measures </a:t>
            </a:r>
            <a:endParaRPr lang="sk-SK" sz="9600" dirty="0"/>
          </a:p>
          <a:p>
            <a:r>
              <a:rPr lang="sk-SK" sz="9600" dirty="0"/>
              <a:t>Hu – 1954 </a:t>
            </a:r>
            <a:r>
              <a:rPr lang="sk-SK" sz="9600" dirty="0" err="1"/>
              <a:t>cancelation</a:t>
            </a:r>
            <a:r>
              <a:rPr lang="en-GB" sz="9600" dirty="0"/>
              <a:t> of tax</a:t>
            </a:r>
            <a:r>
              <a:rPr lang="sk-SK" sz="9600" dirty="0"/>
              <a:t> </a:t>
            </a:r>
            <a:r>
              <a:rPr lang="sk-SK" sz="9600" dirty="0" err="1"/>
              <a:t>childless</a:t>
            </a:r>
            <a:r>
              <a:rPr lang="en-GB" sz="9600" dirty="0"/>
              <a:t>, social changes, abolition of the abortion ban, lack of young people </a:t>
            </a:r>
            <a:r>
              <a:rPr lang="sk-SK" sz="9600" dirty="0" err="1"/>
              <a:t>production</a:t>
            </a:r>
            <a:r>
              <a:rPr lang="en-GB" sz="9600" dirty="0"/>
              <a:t> age</a:t>
            </a:r>
            <a:r>
              <a:rPr lang="sk-SK" sz="9600" dirty="0"/>
              <a:t>, </a:t>
            </a:r>
            <a:r>
              <a:rPr lang="en-GB" sz="9600" dirty="0"/>
              <a:t> emigration (in </a:t>
            </a:r>
            <a:r>
              <a:rPr lang="sk-SK" sz="9600" dirty="0"/>
              <a:t>19</a:t>
            </a:r>
            <a:r>
              <a:rPr lang="en-GB" sz="9600" dirty="0"/>
              <a:t>56 people's uprising) led to a decrease in birth rates </a:t>
            </a:r>
            <a:endParaRPr lang="sk-SK" sz="9600" dirty="0"/>
          </a:p>
          <a:p>
            <a:r>
              <a:rPr lang="sk-SK" sz="9600" dirty="0"/>
              <a:t>-  1960 to 1973 more </a:t>
            </a:r>
            <a:r>
              <a:rPr lang="sk-SK" sz="9600" dirty="0" err="1"/>
              <a:t>abortions</a:t>
            </a:r>
            <a:r>
              <a:rPr lang="sk-SK" sz="9600" dirty="0"/>
              <a:t> </a:t>
            </a:r>
            <a:r>
              <a:rPr lang="sk-SK" sz="9600" dirty="0" err="1"/>
              <a:t>than</a:t>
            </a:r>
            <a:r>
              <a:rPr lang="sk-SK" sz="9600" dirty="0"/>
              <a:t> </a:t>
            </a:r>
            <a:r>
              <a:rPr lang="sk-SK" sz="9600" dirty="0" err="1"/>
              <a:t>live</a:t>
            </a:r>
            <a:r>
              <a:rPr lang="sk-SK" sz="9600" dirty="0"/>
              <a:t> </a:t>
            </a:r>
            <a:r>
              <a:rPr lang="sk-SK" sz="9600" dirty="0" err="1"/>
              <a:t>births</a:t>
            </a:r>
            <a:r>
              <a:rPr lang="sk-SK" sz="9600" dirty="0"/>
              <a:t> </a:t>
            </a:r>
            <a:r>
              <a:rPr lang="sk-SK" sz="9600" dirty="0" err="1"/>
              <a:t>led</a:t>
            </a:r>
            <a:r>
              <a:rPr lang="sk-SK" sz="9600" dirty="0"/>
              <a:t> to </a:t>
            </a:r>
            <a:r>
              <a:rPr lang="sk-SK" sz="9600" dirty="0" err="1"/>
              <a:t>decrease</a:t>
            </a:r>
            <a:r>
              <a:rPr lang="sk-SK" sz="9600" dirty="0"/>
              <a:t> in </a:t>
            </a:r>
            <a:r>
              <a:rPr lang="sk-SK" sz="9600" dirty="0" err="1"/>
              <a:t>population</a:t>
            </a:r>
            <a:r>
              <a:rPr lang="sk-SK" sz="9600" dirty="0"/>
              <a:t> </a:t>
            </a:r>
            <a:r>
              <a:rPr lang="sk-SK" sz="9600" dirty="0" err="1"/>
              <a:t>growth</a:t>
            </a:r>
            <a:endParaRPr lang="sk-SK" sz="9600" dirty="0"/>
          </a:p>
          <a:p>
            <a:r>
              <a:rPr lang="sk-SK" sz="9600" dirty="0"/>
              <a:t>PL – </a:t>
            </a:r>
            <a:r>
              <a:rPr lang="sk-SK" sz="9600" dirty="0" err="1"/>
              <a:t>increase</a:t>
            </a:r>
            <a:r>
              <a:rPr lang="sk-SK" sz="9600" dirty="0"/>
              <a:t> of natality </a:t>
            </a:r>
            <a:r>
              <a:rPr lang="sk-SK" sz="9600" dirty="0" err="1"/>
              <a:t>after</a:t>
            </a:r>
            <a:r>
              <a:rPr lang="sk-SK" sz="9600" dirty="0"/>
              <a:t> </a:t>
            </a:r>
            <a:r>
              <a:rPr lang="sk-SK" sz="9600" dirty="0" err="1"/>
              <a:t>war</a:t>
            </a:r>
            <a:r>
              <a:rPr lang="sk-SK" sz="9600" dirty="0"/>
              <a:t> </a:t>
            </a:r>
            <a:r>
              <a:rPr lang="sk-SK" sz="9600" dirty="0" err="1"/>
              <a:t>continued</a:t>
            </a:r>
            <a:r>
              <a:rPr lang="sk-SK" sz="9600" dirty="0"/>
              <a:t> </a:t>
            </a:r>
            <a:r>
              <a:rPr lang="sk-SK" sz="9600" dirty="0" err="1"/>
              <a:t>for</a:t>
            </a:r>
            <a:r>
              <a:rPr lang="sk-SK" sz="9600" dirty="0"/>
              <a:t> </a:t>
            </a:r>
            <a:r>
              <a:rPr lang="sk-SK" sz="9600" dirty="0" err="1"/>
              <a:t>several</a:t>
            </a:r>
            <a:r>
              <a:rPr lang="sk-SK" sz="9600" dirty="0"/>
              <a:t> </a:t>
            </a:r>
            <a:r>
              <a:rPr lang="sk-SK" sz="9600" dirty="0" err="1"/>
              <a:t>decades</a:t>
            </a:r>
            <a:endParaRPr lang="sk-SK" sz="9600" dirty="0"/>
          </a:p>
          <a:p>
            <a:r>
              <a:rPr lang="sk-SK" sz="9600" dirty="0" err="1"/>
              <a:t>decrease</a:t>
            </a:r>
            <a:r>
              <a:rPr lang="sk-SK" sz="9600" dirty="0"/>
              <a:t> of natality in 1989 </a:t>
            </a:r>
            <a:r>
              <a:rPr lang="sk-SK" sz="9600" dirty="0" err="1"/>
              <a:t>due</a:t>
            </a:r>
            <a:r>
              <a:rPr lang="sk-SK" sz="9600" dirty="0"/>
              <a:t> to </a:t>
            </a:r>
            <a:r>
              <a:rPr lang="sk-SK" sz="9600" dirty="0" err="1"/>
              <a:t>political</a:t>
            </a:r>
            <a:r>
              <a:rPr lang="sk-SK" sz="9600" dirty="0"/>
              <a:t> </a:t>
            </a:r>
            <a:r>
              <a:rPr lang="sk-SK" sz="9600" dirty="0" err="1"/>
              <a:t>changes</a:t>
            </a:r>
            <a:endParaRPr lang="sk-SK" sz="96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CE5C9-EF44-4919-A40D-3639EE7D2C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2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E5D8EA9-5437-4024-9105-0AA9B948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719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35121630-1003-4200-828C-FE9EFFBC4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68546"/>
              </p:ext>
            </p:extLst>
          </p:nvPr>
        </p:nvGraphicFramePr>
        <p:xfrm>
          <a:off x="2236186" y="1712891"/>
          <a:ext cx="9805689" cy="323644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385728">
                  <a:extLst>
                    <a:ext uri="{9D8B030D-6E8A-4147-A177-3AD203B41FA5}">
                      <a16:colId xmlns:a16="http://schemas.microsoft.com/office/drawing/2014/main" xmlns="" val="4207628763"/>
                    </a:ext>
                  </a:extLst>
                </a:gridCol>
                <a:gridCol w="965664">
                  <a:extLst>
                    <a:ext uri="{9D8B030D-6E8A-4147-A177-3AD203B41FA5}">
                      <a16:colId xmlns:a16="http://schemas.microsoft.com/office/drawing/2014/main" xmlns="" val="424055679"/>
                    </a:ext>
                  </a:extLst>
                </a:gridCol>
                <a:gridCol w="1246437">
                  <a:extLst>
                    <a:ext uri="{9D8B030D-6E8A-4147-A177-3AD203B41FA5}">
                      <a16:colId xmlns:a16="http://schemas.microsoft.com/office/drawing/2014/main" xmlns="" val="1031159545"/>
                    </a:ext>
                  </a:extLst>
                </a:gridCol>
                <a:gridCol w="1088713">
                  <a:extLst>
                    <a:ext uri="{9D8B030D-6E8A-4147-A177-3AD203B41FA5}">
                      <a16:colId xmlns:a16="http://schemas.microsoft.com/office/drawing/2014/main" xmlns="" val="1941176608"/>
                    </a:ext>
                  </a:extLst>
                </a:gridCol>
                <a:gridCol w="1255109">
                  <a:extLst>
                    <a:ext uri="{9D8B030D-6E8A-4147-A177-3AD203B41FA5}">
                      <a16:colId xmlns:a16="http://schemas.microsoft.com/office/drawing/2014/main" xmlns="" val="256207705"/>
                    </a:ext>
                  </a:extLst>
                </a:gridCol>
                <a:gridCol w="1388677">
                  <a:extLst>
                    <a:ext uri="{9D8B030D-6E8A-4147-A177-3AD203B41FA5}">
                      <a16:colId xmlns:a16="http://schemas.microsoft.com/office/drawing/2014/main" xmlns="" val="933377847"/>
                    </a:ext>
                  </a:extLst>
                </a:gridCol>
                <a:gridCol w="1453765">
                  <a:extLst>
                    <a:ext uri="{9D8B030D-6E8A-4147-A177-3AD203B41FA5}">
                      <a16:colId xmlns:a16="http://schemas.microsoft.com/office/drawing/2014/main" xmlns="" val="197339308"/>
                    </a:ext>
                  </a:extLst>
                </a:gridCol>
                <a:gridCol w="1021596">
                  <a:extLst>
                    <a:ext uri="{9D8B030D-6E8A-4147-A177-3AD203B41FA5}">
                      <a16:colId xmlns:a16="http://schemas.microsoft.com/office/drawing/2014/main" xmlns="" val="437860482"/>
                    </a:ext>
                  </a:extLst>
                </a:gridCol>
              </a:tblGrid>
              <a:tr h="501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Count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Average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Median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Standard </a:t>
                      </a:r>
                      <a:r>
                        <a:rPr lang="sk-SK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deviation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Minimum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Range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77841" marT="77841" marB="77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6303801"/>
                  </a:ext>
                </a:extLst>
              </a:tr>
              <a:tr h="408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Czech Republic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13,4917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13,26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3,4189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8,73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21,47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12,74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252426"/>
                  </a:ext>
                </a:extLst>
              </a:tr>
              <a:tr h="27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Hungary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13,0481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12,25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3,66971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8,83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23,0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14,17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944310"/>
                  </a:ext>
                </a:extLst>
              </a:tr>
              <a:tr h="27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Poland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16,4714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16,3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6,33214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9,2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31,0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21,8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027984"/>
                  </a:ext>
                </a:extLst>
              </a:tr>
              <a:tr h="408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Slovak Republic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16,7174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17,37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5,81168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9,49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29,33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19,84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617649"/>
                  </a:ext>
                </a:extLst>
              </a:tr>
              <a:tr h="27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280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14,9322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13,86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5,22454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8,73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31,0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22,27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736" marR="67462" marT="67462" marB="674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496853"/>
                  </a:ext>
                </a:extLst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40492" y="178725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Natality</a:t>
            </a:r>
          </a:p>
        </p:txBody>
      </p:sp>
    </p:spTree>
    <p:extLst>
      <p:ext uri="{BB962C8B-B14F-4D97-AF65-F5344CB8AC3E}">
        <p14:creationId xmlns:p14="http://schemas.microsoft.com/office/powerpoint/2010/main" val="277924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14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Mortality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712640"/>
              </p:ext>
            </p:extLst>
          </p:nvPr>
        </p:nvGraphicFramePr>
        <p:xfrm>
          <a:off x="1453721" y="1256397"/>
          <a:ext cx="8876528" cy="492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28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83B957D-E09F-4E73-BEFD-8D43226144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45" y="1256148"/>
            <a:ext cx="8794795" cy="4811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0492" y="177046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100255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Until</a:t>
            </a:r>
            <a:r>
              <a:rPr lang="sk-SK" dirty="0"/>
              <a:t> 1950 </a:t>
            </a:r>
            <a:r>
              <a:rPr lang="sk-SK" dirty="0" err="1"/>
              <a:t>high</a:t>
            </a:r>
            <a:r>
              <a:rPr lang="sk-SK" dirty="0"/>
              <a:t> as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effect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, </a:t>
            </a:r>
            <a:r>
              <a:rPr lang="sk-SK" dirty="0" err="1"/>
              <a:t>followed</a:t>
            </a:r>
            <a:r>
              <a:rPr lang="sk-SK" dirty="0"/>
              <a:t> by </a:t>
            </a:r>
            <a:r>
              <a:rPr lang="sk-SK" dirty="0" err="1"/>
              <a:t>decrease</a:t>
            </a:r>
            <a:r>
              <a:rPr lang="sk-SK" dirty="0"/>
              <a:t> in mortality in post </a:t>
            </a:r>
            <a:r>
              <a:rPr lang="sk-SK" dirty="0" err="1"/>
              <a:t>war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, </a:t>
            </a:r>
          </a:p>
          <a:p>
            <a:r>
              <a:rPr lang="sk-SK" dirty="0" err="1"/>
              <a:t>Positive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consequence</a:t>
            </a:r>
            <a:r>
              <a:rPr lang="sk-SK" dirty="0"/>
              <a:t> of </a:t>
            </a:r>
            <a:r>
              <a:rPr lang="en-GB" dirty="0">
                <a:solidFill>
                  <a:srgbClr val="000000"/>
                </a:solidFill>
                <a:effectLst/>
              </a:rPr>
              <a:t>reduction of infant mortality due to improved health care </a:t>
            </a:r>
            <a:endParaRPr lang="sk-SK" dirty="0">
              <a:solidFill>
                <a:srgbClr val="000000"/>
              </a:solidFill>
              <a:effectLst/>
            </a:endParaRPr>
          </a:p>
          <a:p>
            <a:pPr rtl="0"/>
            <a:r>
              <a:rPr lang="en-GB" dirty="0">
                <a:solidFill>
                  <a:srgbClr val="000000"/>
                </a:solidFill>
                <a:effectLst/>
              </a:rPr>
              <a:t>Successful treatment of infectious diseases, and tuberculosis</a:t>
            </a:r>
            <a:endParaRPr lang="sk-SK" dirty="0">
              <a:solidFill>
                <a:srgbClr val="000000"/>
              </a:solidFill>
              <a:effectLst/>
            </a:endParaRPr>
          </a:p>
          <a:p>
            <a:pPr rtl="0"/>
            <a:r>
              <a:rPr lang="en-GB" dirty="0">
                <a:solidFill>
                  <a:srgbClr val="000000"/>
                </a:solidFill>
                <a:effectLst/>
              </a:rPr>
              <a:t>Mandatory vaccination of children</a:t>
            </a:r>
            <a:endParaRPr lang="sk-SK" dirty="0">
              <a:solidFill>
                <a:srgbClr val="000000"/>
              </a:solidFill>
              <a:effectLst/>
            </a:endParaRPr>
          </a:p>
          <a:p>
            <a:pPr rtl="0"/>
            <a:r>
              <a:rPr lang="sk-SK" dirty="0" err="1">
                <a:solidFill>
                  <a:srgbClr val="000000"/>
                </a:solidFill>
              </a:rPr>
              <a:t>Controll</a:t>
            </a:r>
            <a:r>
              <a:rPr lang="sk-SK" dirty="0">
                <a:solidFill>
                  <a:srgbClr val="000000"/>
                </a:solidFill>
              </a:rPr>
              <a:t> of </a:t>
            </a:r>
            <a:r>
              <a:rPr lang="en-GB" dirty="0">
                <a:solidFill>
                  <a:srgbClr val="000000"/>
                </a:solidFill>
                <a:effectLst/>
              </a:rPr>
              <a:t>the epidemiological situation </a:t>
            </a:r>
          </a:p>
          <a:p>
            <a:pPr marL="285750" indent="-285750">
              <a:buFontTx/>
              <a:buChar char="-"/>
            </a:pPr>
            <a:r>
              <a:rPr lang="sk-SK" dirty="0"/>
              <a:t>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begining</a:t>
            </a:r>
            <a:r>
              <a:rPr lang="sk-SK" dirty="0"/>
              <a:t> of 60-ties, </a:t>
            </a:r>
            <a:r>
              <a:rPr lang="sk-SK" dirty="0" err="1"/>
              <a:t>historically</a:t>
            </a:r>
            <a:r>
              <a:rPr lang="sk-SK" dirty="0"/>
              <a:t> </a:t>
            </a:r>
            <a:r>
              <a:rPr lang="sk-SK" dirty="0" err="1"/>
              <a:t>lowest</a:t>
            </a:r>
            <a:r>
              <a:rPr lang="sk-SK" dirty="0"/>
              <a:t> </a:t>
            </a:r>
            <a:r>
              <a:rPr lang="sk-SK" dirty="0" err="1"/>
              <a:t>values</a:t>
            </a:r>
            <a:r>
              <a:rPr lang="sk-SK" dirty="0"/>
              <a:t> in </a:t>
            </a:r>
            <a:r>
              <a:rPr lang="sk-SK" dirty="0" err="1"/>
              <a:t>all</a:t>
            </a:r>
            <a:r>
              <a:rPr lang="sk-SK" dirty="0"/>
              <a:t> V4 </a:t>
            </a:r>
            <a:r>
              <a:rPr lang="sk-SK" dirty="0" err="1"/>
              <a:t>countries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err="1"/>
              <a:t>after</a:t>
            </a:r>
            <a:r>
              <a:rPr lang="sk-SK" dirty="0"/>
              <a:t> 1989 </a:t>
            </a:r>
            <a:r>
              <a:rPr lang="sk-SK" dirty="0" err="1"/>
              <a:t>improved</a:t>
            </a:r>
            <a:r>
              <a:rPr lang="sk-SK" dirty="0"/>
              <a:t> </a:t>
            </a:r>
            <a:r>
              <a:rPr lang="sk-SK" dirty="0" err="1"/>
              <a:t>healthcare</a:t>
            </a:r>
            <a:r>
              <a:rPr lang="sk-SK" dirty="0"/>
              <a:t>, </a:t>
            </a:r>
            <a:r>
              <a:rPr lang="sk-SK" dirty="0" err="1"/>
              <a:t>opened</a:t>
            </a:r>
            <a:r>
              <a:rPr lang="sk-SK" dirty="0"/>
              <a:t> </a:t>
            </a:r>
            <a:r>
              <a:rPr lang="sk-SK" dirty="0" err="1"/>
              <a:t>market</a:t>
            </a:r>
            <a:r>
              <a:rPr lang="sk-SK" dirty="0"/>
              <a:t>, </a:t>
            </a:r>
            <a:r>
              <a:rPr lang="sk-SK" dirty="0" err="1"/>
              <a:t>exchange</a:t>
            </a:r>
            <a:r>
              <a:rPr lang="sk-SK" dirty="0"/>
              <a:t> of </a:t>
            </a:r>
            <a:r>
              <a:rPr lang="sk-SK" dirty="0" err="1"/>
              <a:t>experiences</a:t>
            </a:r>
            <a:r>
              <a:rPr lang="sk-SK" dirty="0"/>
              <a:t>, </a:t>
            </a:r>
            <a:r>
              <a:rPr lang="sk-SK" dirty="0" err="1"/>
              <a:t>access</a:t>
            </a:r>
            <a:r>
              <a:rPr lang="sk-SK" dirty="0"/>
              <a:t> to new </a:t>
            </a:r>
            <a:r>
              <a:rPr lang="sk-SK" dirty="0" err="1"/>
              <a:t>medical</a:t>
            </a:r>
            <a:r>
              <a:rPr lang="sk-SK" dirty="0"/>
              <a:t> </a:t>
            </a:r>
            <a:r>
              <a:rPr lang="sk-SK" dirty="0" err="1"/>
              <a:t>treatments</a:t>
            </a:r>
            <a:r>
              <a:rPr lang="sk-SK" dirty="0"/>
              <a:t>,  </a:t>
            </a:r>
            <a:r>
              <a:rPr lang="sk-SK" dirty="0" err="1"/>
              <a:t>wide</a:t>
            </a:r>
            <a:r>
              <a:rPr lang="sk-SK" dirty="0"/>
              <a:t> </a:t>
            </a:r>
            <a:r>
              <a:rPr lang="sk-SK" dirty="0" err="1"/>
              <a:t>availability</a:t>
            </a:r>
            <a:r>
              <a:rPr lang="sk-SK" dirty="0"/>
              <a:t> of </a:t>
            </a:r>
            <a:r>
              <a:rPr lang="sk-SK" dirty="0" err="1"/>
              <a:t>medicaments</a:t>
            </a:r>
            <a:r>
              <a:rPr lang="sk-SK" dirty="0"/>
              <a:t> </a:t>
            </a:r>
            <a:r>
              <a:rPr lang="sk-SK" dirty="0" err="1"/>
              <a:t>led</a:t>
            </a:r>
            <a:r>
              <a:rPr lang="sk-SK" dirty="0"/>
              <a:t> to </a:t>
            </a:r>
            <a:r>
              <a:rPr lang="sk-SK" dirty="0" err="1"/>
              <a:t>decrease</a:t>
            </a:r>
            <a:r>
              <a:rPr lang="sk-SK" dirty="0"/>
              <a:t> in mortality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CE5C9-EF44-4919-A40D-3639EE7D2C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9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6429E7DD-E925-4907-AC5F-241EA2040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78673"/>
              </p:ext>
            </p:extLst>
          </p:nvPr>
        </p:nvGraphicFramePr>
        <p:xfrm>
          <a:off x="333633" y="1728779"/>
          <a:ext cx="10095471" cy="2966790"/>
        </p:xfrm>
        <a:graphic>
          <a:graphicData uri="http://schemas.openxmlformats.org/drawingml/2006/table">
            <a:tbl>
              <a:tblPr/>
              <a:tblGrid>
                <a:gridCol w="1785502">
                  <a:extLst>
                    <a:ext uri="{9D8B030D-6E8A-4147-A177-3AD203B41FA5}">
                      <a16:colId xmlns:a16="http://schemas.microsoft.com/office/drawing/2014/main" xmlns="" val="3829952328"/>
                    </a:ext>
                  </a:extLst>
                </a:gridCol>
                <a:gridCol w="975373">
                  <a:extLst>
                    <a:ext uri="{9D8B030D-6E8A-4147-A177-3AD203B41FA5}">
                      <a16:colId xmlns:a16="http://schemas.microsoft.com/office/drawing/2014/main" xmlns="" val="445463427"/>
                    </a:ext>
                  </a:extLst>
                </a:gridCol>
                <a:gridCol w="1105475">
                  <a:extLst>
                    <a:ext uri="{9D8B030D-6E8A-4147-A177-3AD203B41FA5}">
                      <a16:colId xmlns:a16="http://schemas.microsoft.com/office/drawing/2014/main" xmlns="" val="1585903550"/>
                    </a:ext>
                  </a:extLst>
                </a:gridCol>
                <a:gridCol w="926313">
                  <a:extLst>
                    <a:ext uri="{9D8B030D-6E8A-4147-A177-3AD203B41FA5}">
                      <a16:colId xmlns:a16="http://schemas.microsoft.com/office/drawing/2014/main" xmlns="" val="937004026"/>
                    </a:ext>
                  </a:extLst>
                </a:gridCol>
                <a:gridCol w="2032036">
                  <a:extLst>
                    <a:ext uri="{9D8B030D-6E8A-4147-A177-3AD203B41FA5}">
                      <a16:colId xmlns:a16="http://schemas.microsoft.com/office/drawing/2014/main" xmlns="" val="1397223424"/>
                    </a:ext>
                  </a:extLst>
                </a:gridCol>
                <a:gridCol w="1189890">
                  <a:extLst>
                    <a:ext uri="{9D8B030D-6E8A-4147-A177-3AD203B41FA5}">
                      <a16:colId xmlns:a16="http://schemas.microsoft.com/office/drawing/2014/main" xmlns="" val="2286994103"/>
                    </a:ext>
                  </a:extLst>
                </a:gridCol>
                <a:gridCol w="1234724">
                  <a:extLst>
                    <a:ext uri="{9D8B030D-6E8A-4147-A177-3AD203B41FA5}">
                      <a16:colId xmlns:a16="http://schemas.microsoft.com/office/drawing/2014/main" xmlns="" val="3945250355"/>
                    </a:ext>
                  </a:extLst>
                </a:gridCol>
                <a:gridCol w="846158">
                  <a:extLst>
                    <a:ext uri="{9D8B030D-6E8A-4147-A177-3AD203B41FA5}">
                      <a16:colId xmlns:a16="http://schemas.microsoft.com/office/drawing/2014/main" xmlns="" val="471856789"/>
                    </a:ext>
                  </a:extLst>
                </a:gridCol>
              </a:tblGrid>
              <a:tr h="6017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sk-SK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</a:t>
                      </a:r>
                      <a:r>
                        <a:rPr lang="sk-SK" sz="1800" b="1" i="1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sk-SK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1" i="1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sk-SK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752156"/>
                  </a:ext>
                </a:extLst>
              </a:tr>
              <a:tr h="6017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</a:t>
                      </a: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11,2176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10,805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1,00655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9,72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13,12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1942116"/>
                  </a:ext>
                </a:extLst>
              </a:tr>
              <a:tr h="38714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12,5006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13,005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1,36294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129568"/>
                  </a:ext>
                </a:extLst>
              </a:tr>
              <a:tr h="38714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9,47286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1,04033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158614"/>
                  </a:ext>
                </a:extLst>
              </a:tr>
              <a:tr h="6017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 </a:t>
                      </a:r>
                      <a:r>
                        <a:rPr lang="sk-SK" sz="1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9,705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0,786111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7,49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11,54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0709624"/>
                  </a:ext>
                </a:extLst>
              </a:tr>
              <a:tr h="38714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10,6802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1,65287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sk-SK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sk-SK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77" marR="35677" marT="133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6744029"/>
                  </a:ext>
                </a:extLst>
              </a:tr>
            </a:tbl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52849" y="127619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412856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18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Natural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Increase</a:t>
            </a:r>
            <a:endParaRPr lang="sk-SK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3931"/>
              </p:ext>
            </p:extLst>
          </p:nvPr>
        </p:nvGraphicFramePr>
        <p:xfrm>
          <a:off x="1577417" y="1194605"/>
          <a:ext cx="9037166" cy="479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53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51BDB40-AF34-49B5-AEE6-E8E36ABD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74279FF-B8D1-4E8D-9F6B-465B38BDDA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50" y="1416785"/>
            <a:ext cx="8953707" cy="47601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Natural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Increase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 of our research team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>
          <a:xfrm>
            <a:off x="9299369" y="6492875"/>
            <a:ext cx="2743200" cy="365125"/>
          </a:xfrm>
        </p:spPr>
        <p:txBody>
          <a:bodyPr/>
          <a:lstStyle/>
          <a:p>
            <a:fld id="{2B0CE5C9-EF44-4919-A40D-3639EE7D2CC9}" type="slidenum">
              <a:rPr lang="sk-SK" sz="1600" b="1" smtClean="0">
                <a:solidFill>
                  <a:schemeClr val="bg1"/>
                </a:solidFill>
              </a:rPr>
              <a:t>2</a:t>
            </a:fld>
            <a:endParaRPr lang="sk-SK" sz="1600" b="1" dirty="0">
              <a:solidFill>
                <a:schemeClr val="bg1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xmlns="" id="{26D7516A-4BF8-46A6-9577-C6D2E8D1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1279525"/>
            <a:ext cx="9551504" cy="43513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Slovak </a:t>
            </a:r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err="1"/>
              <a:t>Agriculture</a:t>
            </a:r>
            <a:r>
              <a:rPr lang="sk-SK" dirty="0"/>
              <a:t> in Nitra, </a:t>
            </a:r>
            <a:r>
              <a:rPr lang="sk-SK" dirty="0" err="1"/>
              <a:t>Faculty</a:t>
            </a:r>
            <a:r>
              <a:rPr lang="sk-SK" dirty="0"/>
              <a:t> of Economics and Management</a:t>
            </a:r>
          </a:p>
          <a:p>
            <a:pPr marL="285750" indent="-285750">
              <a:buFontTx/>
              <a:buChar char="-"/>
            </a:pPr>
            <a:r>
              <a:rPr lang="sk-SK" dirty="0"/>
              <a:t>Department of </a:t>
            </a:r>
            <a:r>
              <a:rPr lang="sk-SK" dirty="0" err="1"/>
              <a:t>Statistics</a:t>
            </a:r>
            <a:r>
              <a:rPr lang="sk-SK" dirty="0"/>
              <a:t> and Operations </a:t>
            </a:r>
            <a:r>
              <a:rPr lang="sk-SK" dirty="0" err="1"/>
              <a:t>Research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Department </a:t>
            </a:r>
            <a:r>
              <a:rPr lang="sk-SK" dirty="0" err="1"/>
              <a:t>guarentees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study </a:t>
            </a:r>
            <a:r>
              <a:rPr lang="sk-SK" dirty="0" err="1"/>
              <a:t>programme</a:t>
            </a:r>
            <a:r>
              <a:rPr lang="sk-SK" dirty="0"/>
              <a:t> </a:t>
            </a:r>
            <a:r>
              <a:rPr lang="sk-SK" dirty="0" err="1"/>
              <a:t>Quantitative</a:t>
            </a:r>
            <a:r>
              <a:rPr lang="sk-SK" dirty="0"/>
              <a:t> </a:t>
            </a:r>
            <a:r>
              <a:rPr lang="sk-SK" dirty="0" err="1"/>
              <a:t>methods</a:t>
            </a:r>
            <a:r>
              <a:rPr lang="sk-SK" dirty="0"/>
              <a:t> in </a:t>
            </a:r>
            <a:r>
              <a:rPr lang="sk-SK" dirty="0" err="1"/>
              <a:t>Economy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err="1"/>
              <a:t>Reasearch</a:t>
            </a:r>
            <a:r>
              <a:rPr lang="sk-SK" dirty="0"/>
              <a:t> team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focused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 of </a:t>
            </a:r>
            <a:r>
              <a:rPr lang="sk-SK" dirty="0" err="1"/>
              <a:t>demographics</a:t>
            </a:r>
            <a:r>
              <a:rPr lang="sk-SK" dirty="0"/>
              <a:t>, </a:t>
            </a:r>
            <a:r>
              <a:rPr lang="sk-SK" dirty="0" err="1"/>
              <a:t>sustainability</a:t>
            </a:r>
            <a:r>
              <a:rPr lang="sk-SK" dirty="0"/>
              <a:t>, </a:t>
            </a:r>
            <a:r>
              <a:rPr lang="sk-SK" dirty="0" err="1"/>
              <a:t>food</a:t>
            </a:r>
            <a:r>
              <a:rPr lang="sk-SK" dirty="0"/>
              <a:t> </a:t>
            </a:r>
            <a:r>
              <a:rPr lang="sk-SK" dirty="0" err="1"/>
              <a:t>security</a:t>
            </a:r>
            <a:r>
              <a:rPr lang="sk-SK" dirty="0"/>
              <a:t> and </a:t>
            </a:r>
            <a:r>
              <a:rPr lang="sk-SK" dirty="0" err="1"/>
              <a:t>market</a:t>
            </a:r>
            <a:r>
              <a:rPr lang="sk-SK" dirty="0"/>
              <a:t> </a:t>
            </a:r>
            <a:r>
              <a:rPr lang="sk-SK" dirty="0" err="1"/>
              <a:t>research</a:t>
            </a:r>
            <a:endParaRPr lang="sk-SK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3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-</a:t>
            </a:r>
            <a:r>
              <a:rPr lang="sk-SK" dirty="0" err="1"/>
              <a:t>since</a:t>
            </a:r>
            <a:r>
              <a:rPr lang="sk-SK" dirty="0"/>
              <a:t> 1950 </a:t>
            </a:r>
            <a:r>
              <a:rPr lang="sk-SK" dirty="0" err="1"/>
              <a:t>similar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 in </a:t>
            </a:r>
            <a:r>
              <a:rPr lang="sk-SK" dirty="0" err="1"/>
              <a:t>all</a:t>
            </a:r>
            <a:r>
              <a:rPr lang="sk-SK" dirty="0"/>
              <a:t> V4 </a:t>
            </a:r>
            <a:r>
              <a:rPr lang="sk-SK" dirty="0" err="1"/>
              <a:t>countries</a:t>
            </a:r>
            <a:r>
              <a:rPr lang="sk-SK" dirty="0"/>
              <a:t>, </a:t>
            </a:r>
            <a:r>
              <a:rPr lang="sk-SK" dirty="0" err="1"/>
              <a:t>mostly</a:t>
            </a:r>
            <a:r>
              <a:rPr lang="sk-SK" dirty="0"/>
              <a:t> </a:t>
            </a:r>
            <a:r>
              <a:rPr lang="sk-SK" dirty="0" err="1"/>
              <a:t>negative</a:t>
            </a:r>
            <a:endParaRPr lang="sk-SK" dirty="0"/>
          </a:p>
          <a:p>
            <a:r>
              <a:rPr lang="sk-SK" dirty="0" err="1"/>
              <a:t>Gross</a:t>
            </a:r>
            <a:r>
              <a:rPr lang="sk-SK" dirty="0"/>
              <a:t> mortality rate </a:t>
            </a:r>
            <a:r>
              <a:rPr lang="sk-SK" dirty="0" err="1"/>
              <a:t>grew</a:t>
            </a:r>
            <a:r>
              <a:rPr lang="sk-SK" dirty="0"/>
              <a:t> </a:t>
            </a:r>
            <a:r>
              <a:rPr lang="sk-SK" dirty="0" err="1"/>
              <a:t>faster</a:t>
            </a:r>
            <a:endParaRPr lang="sk-SK" dirty="0"/>
          </a:p>
          <a:p>
            <a:r>
              <a:rPr lang="sk-SK" dirty="0"/>
              <a:t>70- </a:t>
            </a:r>
            <a:r>
              <a:rPr lang="sk-SK" dirty="0" err="1"/>
              <a:t>ties</a:t>
            </a:r>
            <a:r>
              <a:rPr lang="sk-SK" dirty="0"/>
              <a:t> </a:t>
            </a:r>
            <a:r>
              <a:rPr lang="sk-SK" dirty="0" err="1"/>
              <a:t>positive</a:t>
            </a:r>
            <a:r>
              <a:rPr lang="sk-SK" dirty="0"/>
              <a:t> change, </a:t>
            </a:r>
            <a:r>
              <a:rPr lang="sk-SK" dirty="0" err="1"/>
              <a:t>higher</a:t>
            </a:r>
            <a:r>
              <a:rPr lang="sk-SK" dirty="0"/>
              <a:t> natality </a:t>
            </a:r>
            <a:r>
              <a:rPr lang="sk-SK" dirty="0" err="1"/>
              <a:t>increased</a:t>
            </a:r>
            <a:r>
              <a:rPr lang="sk-SK" dirty="0"/>
              <a:t> </a:t>
            </a:r>
            <a:r>
              <a:rPr lang="sk-SK" dirty="0" err="1"/>
              <a:t>faster</a:t>
            </a:r>
            <a:r>
              <a:rPr lang="sk-SK" dirty="0"/>
              <a:t> </a:t>
            </a:r>
            <a:r>
              <a:rPr lang="sk-SK" dirty="0" err="1"/>
              <a:t>than</a:t>
            </a:r>
            <a:r>
              <a:rPr lang="sk-SK" dirty="0"/>
              <a:t> mortality, 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Since</a:t>
            </a:r>
            <a:r>
              <a:rPr lang="sk-SK" dirty="0"/>
              <a:t> 1980, </a:t>
            </a:r>
            <a:r>
              <a:rPr lang="sk-SK" dirty="0" err="1"/>
              <a:t>development</a:t>
            </a:r>
            <a:r>
              <a:rPr lang="sk-SK" dirty="0"/>
              <a:t> in V4 </a:t>
            </a:r>
            <a:r>
              <a:rPr lang="sk-SK" dirty="0" err="1"/>
              <a:t>converge</a:t>
            </a:r>
            <a:r>
              <a:rPr lang="sk-SK" dirty="0"/>
              <a:t> to </a:t>
            </a:r>
            <a:r>
              <a:rPr lang="sk-SK" dirty="0" err="1"/>
              <a:t>similar</a:t>
            </a:r>
            <a:r>
              <a:rPr lang="sk-SK" dirty="0"/>
              <a:t> level, 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Since</a:t>
            </a:r>
            <a:r>
              <a:rPr lang="sk-SK" dirty="0"/>
              <a:t> 1990 </a:t>
            </a:r>
            <a:r>
              <a:rPr lang="sk-SK" dirty="0" err="1"/>
              <a:t>negative</a:t>
            </a:r>
            <a:r>
              <a:rPr lang="sk-SK" dirty="0"/>
              <a:t> </a:t>
            </a:r>
            <a:r>
              <a:rPr lang="sk-SK" dirty="0" err="1"/>
              <a:t>values</a:t>
            </a:r>
            <a:r>
              <a:rPr lang="sk-SK" dirty="0"/>
              <a:t> in </a:t>
            </a:r>
            <a:r>
              <a:rPr lang="sk-SK" dirty="0" err="1"/>
              <a:t>all</a:t>
            </a:r>
            <a:r>
              <a:rPr lang="sk-SK" dirty="0"/>
              <a:t> V4 </a:t>
            </a:r>
            <a:r>
              <a:rPr lang="sk-SK" dirty="0" err="1"/>
              <a:t>countries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several</a:t>
            </a:r>
            <a:r>
              <a:rPr lang="sk-SK" dirty="0"/>
              <a:t>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positive</a:t>
            </a:r>
            <a:r>
              <a:rPr lang="sk-SK" dirty="0"/>
              <a:t> </a:t>
            </a:r>
            <a:r>
              <a:rPr lang="sk-SK" dirty="0" err="1"/>
              <a:t>swings</a:t>
            </a:r>
            <a:endParaRPr lang="en-GB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CE5C9-EF44-4919-A40D-3639EE7D2C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9F509F3A-D0F0-4C22-B9AF-80582D0FE671}"/>
              </a:ext>
            </a:extLst>
          </p:cNvPr>
          <p:cNvSpPr txBox="1">
            <a:spLocks/>
          </p:cNvSpPr>
          <p:nvPr/>
        </p:nvSpPr>
        <p:spPr>
          <a:xfrm>
            <a:off x="838200" y="127619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>
                <a:solidFill>
                  <a:schemeClr val="bg1"/>
                </a:solidFill>
              </a:rPr>
              <a:t>Natural Increase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4D089FCA-10FC-4905-ACAD-3C7E62C92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9004"/>
              </p:ext>
            </p:extLst>
          </p:nvPr>
        </p:nvGraphicFramePr>
        <p:xfrm>
          <a:off x="636766" y="2067393"/>
          <a:ext cx="10918468" cy="4045581"/>
        </p:xfrm>
        <a:graphic>
          <a:graphicData uri="http://schemas.openxmlformats.org/drawingml/2006/table">
            <a:tbl>
              <a:tblPr/>
              <a:tblGrid>
                <a:gridCol w="1476381">
                  <a:extLst>
                    <a:ext uri="{9D8B030D-6E8A-4147-A177-3AD203B41FA5}">
                      <a16:colId xmlns:a16="http://schemas.microsoft.com/office/drawing/2014/main" xmlns="" val="1005606601"/>
                    </a:ext>
                  </a:extLst>
                </a:gridCol>
                <a:gridCol w="1090399">
                  <a:extLst>
                    <a:ext uri="{9D8B030D-6E8A-4147-A177-3AD203B41FA5}">
                      <a16:colId xmlns:a16="http://schemas.microsoft.com/office/drawing/2014/main" xmlns="" val="210154494"/>
                    </a:ext>
                  </a:extLst>
                </a:gridCol>
                <a:gridCol w="1468340">
                  <a:extLst>
                    <a:ext uri="{9D8B030D-6E8A-4147-A177-3AD203B41FA5}">
                      <a16:colId xmlns:a16="http://schemas.microsoft.com/office/drawing/2014/main" xmlns="" val="454029959"/>
                    </a:ext>
                  </a:extLst>
                </a:gridCol>
                <a:gridCol w="1267308">
                  <a:extLst>
                    <a:ext uri="{9D8B030D-6E8A-4147-A177-3AD203B41FA5}">
                      <a16:colId xmlns:a16="http://schemas.microsoft.com/office/drawing/2014/main" xmlns="" val="2236329844"/>
                    </a:ext>
                  </a:extLst>
                </a:gridCol>
                <a:gridCol w="1460299">
                  <a:extLst>
                    <a:ext uri="{9D8B030D-6E8A-4147-A177-3AD203B41FA5}">
                      <a16:colId xmlns:a16="http://schemas.microsoft.com/office/drawing/2014/main" xmlns="" val="1735979909"/>
                    </a:ext>
                  </a:extLst>
                </a:gridCol>
                <a:gridCol w="1492464">
                  <a:extLst>
                    <a:ext uri="{9D8B030D-6E8A-4147-A177-3AD203B41FA5}">
                      <a16:colId xmlns:a16="http://schemas.microsoft.com/office/drawing/2014/main" xmlns="" val="598247857"/>
                    </a:ext>
                  </a:extLst>
                </a:gridCol>
                <a:gridCol w="1540712">
                  <a:extLst>
                    <a:ext uri="{9D8B030D-6E8A-4147-A177-3AD203B41FA5}">
                      <a16:colId xmlns:a16="http://schemas.microsoft.com/office/drawing/2014/main" xmlns="" val="1968128212"/>
                    </a:ext>
                  </a:extLst>
                </a:gridCol>
                <a:gridCol w="1122565">
                  <a:extLst>
                    <a:ext uri="{9D8B030D-6E8A-4147-A177-3AD203B41FA5}">
                      <a16:colId xmlns:a16="http://schemas.microsoft.com/office/drawing/2014/main" xmlns="" val="2337398228"/>
                    </a:ext>
                  </a:extLst>
                </a:gridCol>
              </a:tblGrid>
              <a:tr h="860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sk-SK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9772032"/>
                  </a:ext>
                </a:extLst>
              </a:tr>
              <a:tr h="860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2,18557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3,15707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9,54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11,71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742504"/>
                  </a:ext>
                </a:extLst>
              </a:tr>
              <a:tr h="48843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0,550286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4,61568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381288"/>
                  </a:ext>
                </a:extLst>
              </a:tr>
              <a:tr h="48843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6,99857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6,49755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7750"/>
                  </a:ext>
                </a:extLst>
              </a:tr>
              <a:tr h="860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 Republic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7,05329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7,465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5,87719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-0,16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18,13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2528549"/>
                  </a:ext>
                </a:extLst>
              </a:tr>
              <a:tr h="48843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4,19693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5,92327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-4,7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sk-SK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sk-SK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30" marR="64330" marT="241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3672794"/>
                  </a:ext>
                </a:extLst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Natural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Increase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89" y="1418707"/>
            <a:ext cx="4125611" cy="18411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75" y="1418707"/>
            <a:ext cx="7533374" cy="4120905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8643" y="137236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Indicators</a:t>
            </a:r>
            <a:r>
              <a:rPr lang="sk-SK" b="1" dirty="0">
                <a:solidFill>
                  <a:schemeClr val="bg1"/>
                </a:solidFill>
              </a:rPr>
              <a:t> - </a:t>
            </a:r>
            <a:r>
              <a:rPr lang="sk-SK" b="1" dirty="0" err="1">
                <a:solidFill>
                  <a:schemeClr val="bg1"/>
                </a:solidFill>
              </a:rPr>
              <a:t>Natural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Increase</a:t>
            </a:r>
            <a:r>
              <a:rPr lang="sk-SK" b="1" dirty="0">
                <a:solidFill>
                  <a:schemeClr val="bg1"/>
                </a:solidFill>
              </a:rPr>
              <a:t> – Sun </a:t>
            </a:r>
            <a:r>
              <a:rPr lang="sk-SK" b="1" dirty="0" err="1">
                <a:solidFill>
                  <a:schemeClr val="bg1"/>
                </a:solidFill>
              </a:rPr>
              <a:t>ray</a:t>
            </a:r>
            <a:r>
              <a:rPr lang="sk-SK" b="1" dirty="0">
                <a:solidFill>
                  <a:schemeClr val="bg1"/>
                </a:solidFill>
              </a:rPr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113934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23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Migration</a:t>
            </a:r>
            <a:endParaRPr lang="sk-SK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74504"/>
              </p:ext>
            </p:extLst>
          </p:nvPr>
        </p:nvGraphicFramePr>
        <p:xfrm>
          <a:off x="2100649" y="1303123"/>
          <a:ext cx="7587305" cy="446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4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541637" y="139975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Migration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C290F39-2965-407D-86AD-E8197E09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sk-SK" dirty="0" err="1"/>
              <a:t>Differences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V4 </a:t>
            </a:r>
            <a:r>
              <a:rPr lang="sk-SK" dirty="0" err="1"/>
              <a:t>countries</a:t>
            </a:r>
            <a:r>
              <a:rPr lang="sk-SK" dirty="0"/>
              <a:t>, </a:t>
            </a:r>
            <a:r>
              <a:rPr lang="sk-SK" dirty="0" err="1"/>
              <a:t>percentage</a:t>
            </a:r>
            <a:r>
              <a:rPr lang="sk-SK" dirty="0"/>
              <a:t> of </a:t>
            </a:r>
            <a:r>
              <a:rPr lang="sk-SK" dirty="0" err="1"/>
              <a:t>nett</a:t>
            </a:r>
            <a:r>
              <a:rPr lang="sk-SK" dirty="0"/>
              <a:t> </a:t>
            </a:r>
            <a:r>
              <a:rPr lang="sk-SK" dirty="0" err="1"/>
              <a:t>migration</a:t>
            </a:r>
            <a:r>
              <a:rPr lang="sk-SK" dirty="0"/>
              <a:t> in V4 </a:t>
            </a:r>
            <a:r>
              <a:rPr lang="sk-SK" dirty="0" err="1"/>
              <a:t>countries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smaller</a:t>
            </a:r>
            <a:r>
              <a:rPr lang="sk-SK" dirty="0"/>
              <a:t> </a:t>
            </a:r>
            <a:r>
              <a:rPr lang="sk-SK" dirty="0" err="1"/>
              <a:t>than</a:t>
            </a:r>
            <a:r>
              <a:rPr lang="sk-SK" dirty="0"/>
              <a:t> 1%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sk-SK" dirty="0"/>
              <a:t>1% </a:t>
            </a:r>
            <a:r>
              <a:rPr lang="sk-SK" dirty="0" err="1"/>
              <a:t>increase</a:t>
            </a:r>
            <a:r>
              <a:rPr lang="sk-SK" dirty="0"/>
              <a:t> of GDP per </a:t>
            </a:r>
            <a:r>
              <a:rPr lang="sk-SK" dirty="0" err="1"/>
              <a:t>capita</a:t>
            </a:r>
            <a:r>
              <a:rPr lang="sk-SK" dirty="0"/>
              <a:t> in </a:t>
            </a:r>
            <a:r>
              <a:rPr lang="sk-SK" dirty="0" err="1"/>
              <a:t>destination</a:t>
            </a:r>
            <a:r>
              <a:rPr lang="sk-SK" dirty="0"/>
              <a:t> country, </a:t>
            </a:r>
            <a:r>
              <a:rPr lang="sk-SK" dirty="0" err="1"/>
              <a:t>compared</a:t>
            </a:r>
            <a:r>
              <a:rPr lang="sk-SK" dirty="0"/>
              <a:t> to country of </a:t>
            </a:r>
            <a:r>
              <a:rPr lang="sk-SK" dirty="0" err="1"/>
              <a:t>origin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</a:t>
            </a:r>
            <a:r>
              <a:rPr lang="sk-SK" dirty="0" err="1"/>
              <a:t>migration</a:t>
            </a:r>
            <a:r>
              <a:rPr lang="sk-SK" dirty="0"/>
              <a:t> </a:t>
            </a:r>
            <a:r>
              <a:rPr lang="sk-SK" dirty="0" err="1"/>
              <a:t>flows</a:t>
            </a:r>
            <a:r>
              <a:rPr lang="sk-SK" dirty="0"/>
              <a:t> by cca 1,7% (in </a:t>
            </a:r>
            <a:r>
              <a:rPr lang="sk-SK" dirty="0" err="1"/>
              <a:t>bilateral</a:t>
            </a:r>
            <a:r>
              <a:rPr lang="sk-SK" dirty="0"/>
              <a:t> </a:t>
            </a:r>
            <a:r>
              <a:rPr lang="sk-SK" dirty="0" err="1"/>
              <a:t>way</a:t>
            </a:r>
            <a:r>
              <a:rPr lang="sk-SK" dirty="0"/>
              <a:t>)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Current</a:t>
            </a:r>
            <a:r>
              <a:rPr lang="sk-SK" dirty="0"/>
              <a:t> </a:t>
            </a:r>
            <a:r>
              <a:rPr lang="sk-SK" dirty="0" err="1"/>
              <a:t>problem</a:t>
            </a:r>
            <a:r>
              <a:rPr lang="sk-SK" dirty="0"/>
              <a:t> in V4 </a:t>
            </a:r>
            <a:r>
              <a:rPr lang="sk-SK" dirty="0" err="1"/>
              <a:t>countries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loss</a:t>
            </a:r>
            <a:r>
              <a:rPr lang="sk-SK" dirty="0"/>
              <a:t> of </a:t>
            </a:r>
            <a:r>
              <a:rPr lang="sk-SK" dirty="0" err="1"/>
              <a:t>qualified</a:t>
            </a:r>
            <a:r>
              <a:rPr lang="sk-SK" dirty="0"/>
              <a:t> </a:t>
            </a:r>
            <a:r>
              <a:rPr lang="sk-SK" dirty="0" err="1"/>
              <a:t>workforce</a:t>
            </a:r>
            <a:r>
              <a:rPr lang="sk-SK" dirty="0"/>
              <a:t> </a:t>
            </a:r>
            <a:r>
              <a:rPr lang="sk-SK" dirty="0" err="1"/>
              <a:t>withouth</a:t>
            </a:r>
            <a:r>
              <a:rPr lang="sk-SK" dirty="0"/>
              <a:t> </a:t>
            </a:r>
            <a:r>
              <a:rPr lang="sk-SK" dirty="0" err="1"/>
              <a:t>replacement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</a:t>
            </a:r>
            <a:r>
              <a:rPr lang="sk-SK" dirty="0" err="1"/>
              <a:t>Replacement</a:t>
            </a:r>
            <a:r>
              <a:rPr lang="sk-SK" dirty="0"/>
              <a:t> of </a:t>
            </a:r>
            <a:r>
              <a:rPr lang="sk-SK" dirty="0" err="1"/>
              <a:t>workforce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eastern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</a:t>
            </a:r>
            <a:r>
              <a:rPr lang="sk-SK" dirty="0" err="1"/>
              <a:t>Russia</a:t>
            </a:r>
            <a:r>
              <a:rPr lang="sk-SK" dirty="0"/>
              <a:t>, </a:t>
            </a:r>
            <a:r>
              <a:rPr lang="sk-SK" dirty="0" err="1"/>
              <a:t>Ukraine</a:t>
            </a:r>
            <a:r>
              <a:rPr lang="sk-SK" dirty="0"/>
              <a:t>)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Poland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typical</a:t>
            </a:r>
            <a:r>
              <a:rPr lang="sk-SK" dirty="0"/>
              <a:t> </a:t>
            </a:r>
            <a:r>
              <a:rPr lang="sk-SK" dirty="0" err="1"/>
              <a:t>emigration</a:t>
            </a:r>
            <a:r>
              <a:rPr lang="sk-SK" dirty="0"/>
              <a:t> country, cca 2,5 mil. of </a:t>
            </a:r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abroad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err="1"/>
              <a:t>Emigration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Poland</a:t>
            </a:r>
            <a:r>
              <a:rPr lang="sk-SK" dirty="0"/>
              <a:t> in 2004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among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world</a:t>
            </a:r>
            <a:r>
              <a:rPr lang="sk-SK" dirty="0"/>
              <a:t>, (in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values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higher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Mexico</a:t>
            </a:r>
            <a:r>
              <a:rPr lang="sk-SK" dirty="0"/>
              <a:t> and in </a:t>
            </a:r>
            <a:r>
              <a:rPr lang="sk-SK" dirty="0" err="1"/>
              <a:t>relative</a:t>
            </a:r>
            <a:r>
              <a:rPr lang="sk-SK" dirty="0"/>
              <a:t> </a:t>
            </a:r>
            <a:r>
              <a:rPr lang="sk-SK" dirty="0" err="1"/>
              <a:t>values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higher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Romania</a:t>
            </a:r>
            <a:r>
              <a:rPr lang="sk-S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9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541637" y="139975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Migration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C290F39-2965-407D-86AD-E8197E09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CR – new </a:t>
            </a:r>
            <a:r>
              <a:rPr lang="sk-SK" dirty="0" err="1"/>
              <a:t>destination</a:t>
            </a:r>
            <a:r>
              <a:rPr lang="sk-SK" dirty="0"/>
              <a:t> country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migration</a:t>
            </a:r>
            <a:r>
              <a:rPr lang="sk-SK" dirty="0"/>
              <a:t>, 4,7% of </a:t>
            </a:r>
            <a:r>
              <a:rPr lang="sk-SK" dirty="0" err="1"/>
              <a:t>population</a:t>
            </a:r>
            <a:r>
              <a:rPr lang="sk-SK" dirty="0"/>
              <a:t> are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abroad</a:t>
            </a:r>
            <a:r>
              <a:rPr lang="sk-SK" dirty="0"/>
              <a:t> (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22,5% </a:t>
            </a:r>
            <a:r>
              <a:rPr lang="sk-SK" dirty="0" err="1"/>
              <a:t>come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Ukraine</a:t>
            </a:r>
            <a:r>
              <a:rPr lang="sk-SK" dirty="0"/>
              <a:t>, 21,7% Slovak </a:t>
            </a:r>
            <a:r>
              <a:rPr lang="sk-SK" dirty="0" err="1"/>
              <a:t>Republice</a:t>
            </a:r>
            <a:r>
              <a:rPr lang="sk-SK" dirty="0"/>
              <a:t> and 7%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Rusia</a:t>
            </a:r>
            <a:r>
              <a:rPr lang="sk-SK" dirty="0"/>
              <a:t>) 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Increased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women</a:t>
            </a:r>
            <a:r>
              <a:rPr lang="sk-SK" dirty="0"/>
              <a:t> and </a:t>
            </a:r>
            <a:r>
              <a:rPr lang="sk-SK" dirty="0" err="1"/>
              <a:t>children</a:t>
            </a:r>
            <a:r>
              <a:rPr lang="sk-SK" dirty="0"/>
              <a:t> in </a:t>
            </a:r>
            <a:r>
              <a:rPr lang="sk-SK" dirty="0" err="1"/>
              <a:t>case</a:t>
            </a:r>
            <a:r>
              <a:rPr lang="sk-SK" dirty="0"/>
              <a:t> of </a:t>
            </a:r>
            <a:r>
              <a:rPr lang="sk-SK" dirty="0" err="1"/>
              <a:t>emigration</a:t>
            </a:r>
            <a:r>
              <a:rPr lang="sk-SK" dirty="0"/>
              <a:t>, (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 are no longer just breadwinners, but whole families) - characteristic of the period after 2004 - small migration 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SR – 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lowest ratio of immigrants to population </a:t>
            </a:r>
            <a:endParaRPr lang="sk-SK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 err="1">
                <a:solidFill>
                  <a:srgbClr val="000000"/>
                </a:solidFill>
                <a:latin typeface="Roboto" panose="02000000000000000000" pitchFamily="2" charset="0"/>
              </a:rPr>
              <a:t>Since</a:t>
            </a:r>
            <a:r>
              <a:rPr lang="sk-SK" dirty="0">
                <a:solidFill>
                  <a:srgbClr val="000000"/>
                </a:solidFill>
                <a:latin typeface="Roboto" panose="02000000000000000000" pitchFamily="2" charset="0"/>
              </a:rPr>
              <a:t> 90ties </a:t>
            </a:r>
            <a:r>
              <a:rPr lang="sk-SK" dirty="0" err="1">
                <a:solidFill>
                  <a:srgbClr val="000000"/>
                </a:solidFill>
                <a:latin typeface="Roboto" panose="02000000000000000000" pitchFamily="2" charset="0"/>
              </a:rPr>
              <a:t>increased</a:t>
            </a:r>
            <a:r>
              <a:rPr lang="sk-SK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Roboto" panose="02000000000000000000" pitchFamily="2" charset="0"/>
              </a:rPr>
              <a:t>imigration</a:t>
            </a:r>
            <a:r>
              <a:rPr lang="sk-SK" dirty="0"/>
              <a:t>- </a:t>
            </a:r>
            <a:r>
              <a:rPr lang="sk-SK" dirty="0" err="1"/>
              <a:t>foreign</a:t>
            </a:r>
            <a:r>
              <a:rPr lang="sk-SK" dirty="0"/>
              <a:t> </a:t>
            </a:r>
            <a:r>
              <a:rPr lang="sk-SK" dirty="0" err="1"/>
              <a:t>investments</a:t>
            </a:r>
            <a:r>
              <a:rPr lang="sk-SK" dirty="0"/>
              <a:t>, </a:t>
            </a:r>
            <a:r>
              <a:rPr lang="sk-SK" dirty="0" err="1"/>
              <a:t>since</a:t>
            </a:r>
            <a:r>
              <a:rPr lang="sk-SK" dirty="0"/>
              <a:t> 2005 </a:t>
            </a:r>
            <a:r>
              <a:rPr lang="sk-SK" dirty="0" err="1"/>
              <a:t>headquaters</a:t>
            </a:r>
            <a:r>
              <a:rPr lang="sk-SK" dirty="0"/>
              <a:t> of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large</a:t>
            </a:r>
            <a:r>
              <a:rPr lang="sk-SK" dirty="0"/>
              <a:t> </a:t>
            </a:r>
            <a:r>
              <a:rPr lang="sk-SK" dirty="0" err="1"/>
              <a:t>companies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moved</a:t>
            </a:r>
            <a:r>
              <a:rPr lang="sk-SK" dirty="0"/>
              <a:t> to Slovakia</a:t>
            </a:r>
          </a:p>
          <a:p>
            <a:pPr marL="285750" indent="-285750">
              <a:buFontTx/>
              <a:buChar char="-"/>
            </a:pPr>
            <a:r>
              <a:rPr lang="sk-SK" dirty="0"/>
              <a:t>Hu – </a:t>
            </a:r>
            <a:r>
              <a:rPr lang="sk-SK" dirty="0" err="1"/>
              <a:t>missing</a:t>
            </a:r>
            <a:r>
              <a:rPr lang="sk-SK" dirty="0"/>
              <a:t> </a:t>
            </a:r>
            <a:r>
              <a:rPr lang="sk-SK" dirty="0" err="1"/>
              <a:t>long</a:t>
            </a:r>
            <a:r>
              <a:rPr lang="sk-SK" dirty="0"/>
              <a:t>-term </a:t>
            </a:r>
            <a:r>
              <a:rPr lang="sk-SK" dirty="0" err="1"/>
              <a:t>data</a:t>
            </a:r>
            <a:r>
              <a:rPr lang="sk-SK" dirty="0"/>
              <a:t>,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migration</a:t>
            </a:r>
            <a:r>
              <a:rPr lang="sk-SK" dirty="0"/>
              <a:t> rate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continuously</a:t>
            </a:r>
            <a:r>
              <a:rPr lang="sk-SK" dirty="0"/>
              <a:t> </a:t>
            </a:r>
            <a:r>
              <a:rPr lang="sk-SK" dirty="0" err="1"/>
              <a:t>substituted</a:t>
            </a:r>
            <a:r>
              <a:rPr lang="sk-SK" dirty="0"/>
              <a:t> by </a:t>
            </a:r>
            <a:r>
              <a:rPr lang="sk-SK" dirty="0" err="1"/>
              <a:t>migration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of </a:t>
            </a:r>
            <a:r>
              <a:rPr lang="sk-SK" dirty="0" err="1"/>
              <a:t>population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4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198719DC-0950-4EBB-BAAA-983E19E55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277824"/>
              </p:ext>
            </p:extLst>
          </p:nvPr>
        </p:nvGraphicFramePr>
        <p:xfrm>
          <a:off x="2543956" y="1246785"/>
          <a:ext cx="5031487" cy="4709526"/>
        </p:xfrm>
        <a:graphic>
          <a:graphicData uri="http://schemas.openxmlformats.org/drawingml/2006/table">
            <a:tbl>
              <a:tblPr firstRow="1" firstCol="1" bandRow="1"/>
              <a:tblGrid>
                <a:gridCol w="1548267">
                  <a:extLst>
                    <a:ext uri="{9D8B030D-6E8A-4147-A177-3AD203B41FA5}">
                      <a16:colId xmlns:a16="http://schemas.microsoft.com/office/drawing/2014/main" xmlns="" val="2759238826"/>
                    </a:ext>
                  </a:extLst>
                </a:gridCol>
                <a:gridCol w="926626">
                  <a:extLst>
                    <a:ext uri="{9D8B030D-6E8A-4147-A177-3AD203B41FA5}">
                      <a16:colId xmlns:a16="http://schemas.microsoft.com/office/drawing/2014/main" xmlns="" val="1077893852"/>
                    </a:ext>
                  </a:extLst>
                </a:gridCol>
                <a:gridCol w="926626">
                  <a:extLst>
                    <a:ext uri="{9D8B030D-6E8A-4147-A177-3AD203B41FA5}">
                      <a16:colId xmlns:a16="http://schemas.microsoft.com/office/drawing/2014/main" xmlns="" val="8858561"/>
                    </a:ext>
                  </a:extLst>
                </a:gridCol>
                <a:gridCol w="814984">
                  <a:extLst>
                    <a:ext uri="{9D8B030D-6E8A-4147-A177-3AD203B41FA5}">
                      <a16:colId xmlns:a16="http://schemas.microsoft.com/office/drawing/2014/main" xmlns="" val="611338639"/>
                    </a:ext>
                  </a:extLst>
                </a:gridCol>
                <a:gridCol w="814984">
                  <a:extLst>
                    <a:ext uri="{9D8B030D-6E8A-4147-A177-3AD203B41FA5}">
                      <a16:colId xmlns:a16="http://schemas.microsoft.com/office/drawing/2014/main" xmlns="" val="2647375340"/>
                    </a:ext>
                  </a:extLst>
                </a:gridCol>
              </a:tblGrid>
              <a:tr h="49132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 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149" marR="146149" marT="73075" marB="73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149" marR="146149" marT="73075" marB="73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695438"/>
                  </a:ext>
                </a:extLst>
              </a:tr>
              <a:tr h="360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</a:t>
                      </a: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405929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-0.57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-0.57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272288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-0.59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-0.45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3565751"/>
                  </a:ext>
                </a:extLst>
              </a:tr>
              <a:tr h="64711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912081"/>
                  </a:ext>
                </a:extLst>
              </a:tr>
              <a:tr h="64711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141.52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223.74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71.47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42.55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200096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Kurtosis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8.80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7758921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Skewness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-1.42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-1.13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0345216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8.97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7.03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728101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-0.84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-5.72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-2.11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-0.12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295672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 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8.13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sk-SK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sk-SK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45" marR="71045" marT="15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432990"/>
                  </a:ext>
                </a:extLst>
              </a:tr>
            </a:tbl>
          </a:graphicData>
        </a:graphic>
      </p:graphicFrame>
      <p:sp>
        <p:nvSpPr>
          <p:cNvPr id="10" name="Nadpis 1"/>
          <p:cNvSpPr txBox="1">
            <a:spLocks/>
          </p:cNvSpPr>
          <p:nvPr/>
        </p:nvSpPr>
        <p:spPr>
          <a:xfrm>
            <a:off x="541637" y="139975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>
                <a:solidFill>
                  <a:schemeClr val="bg1"/>
                </a:solidFill>
              </a:rPr>
              <a:t>Migration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87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00000000-0008-0000-0500-000013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8598" y="1301377"/>
            <a:ext cx="5674804" cy="446937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38200" y="127619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>
                <a:solidFill>
                  <a:schemeClr val="bg1"/>
                </a:solidFill>
              </a:rPr>
              <a:t>Webb</a:t>
            </a:r>
            <a:r>
              <a:rPr lang="sk-SK" b="1" dirty="0">
                <a:solidFill>
                  <a:schemeClr val="bg1"/>
                </a:solidFill>
              </a:rPr>
              <a:t> diagram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3B8EDE2-1E4E-40B4-A5DA-E197A88464B6}"/>
              </a:ext>
            </a:extLst>
          </p:cNvPr>
          <p:cNvSpPr txBox="1"/>
          <p:nvPr/>
        </p:nvSpPr>
        <p:spPr>
          <a:xfrm>
            <a:off x="4281750" y="1301377"/>
            <a:ext cx="30877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Increase</a:t>
            </a:r>
            <a:endParaRPr lang="en-GB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DA596A71-DDAF-4FC2-AFF6-9EC6A10AA5B0}"/>
              </a:ext>
            </a:extLst>
          </p:cNvPr>
          <p:cNvSpPr txBox="1"/>
          <p:nvPr/>
        </p:nvSpPr>
        <p:spPr>
          <a:xfrm>
            <a:off x="4281750" y="5371957"/>
            <a:ext cx="30877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Decrease</a:t>
            </a:r>
            <a:endParaRPr lang="en-GB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4F6C691F-3BB0-49AC-B03E-474273CD72AA}"/>
              </a:ext>
            </a:extLst>
          </p:cNvPr>
          <p:cNvSpPr/>
          <p:nvPr/>
        </p:nvSpPr>
        <p:spPr>
          <a:xfrm>
            <a:off x="3258598" y="1087252"/>
            <a:ext cx="304800" cy="5070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/>
              <a:t>Migration</a:t>
            </a:r>
            <a:r>
              <a:rPr lang="sk-SK" dirty="0"/>
              <a:t>   </a:t>
            </a:r>
            <a:r>
              <a:rPr lang="sk-SK" dirty="0" err="1"/>
              <a:t>Dencrease</a:t>
            </a:r>
            <a:endParaRPr lang="en-GB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750FAA3A-0E3F-42FA-8982-FBA4D218C126}"/>
              </a:ext>
            </a:extLst>
          </p:cNvPr>
          <p:cNvSpPr/>
          <p:nvPr/>
        </p:nvSpPr>
        <p:spPr>
          <a:xfrm>
            <a:off x="8628604" y="1000806"/>
            <a:ext cx="304800" cy="5070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err="1"/>
              <a:t>Migration</a:t>
            </a:r>
            <a:r>
              <a:rPr lang="sk-SK" dirty="0"/>
              <a:t>   </a:t>
            </a:r>
            <a:r>
              <a:rPr lang="sk-SK" dirty="0" err="1"/>
              <a:t>Increase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5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>
          <a:xfrm>
            <a:off x="9275618" y="6492875"/>
            <a:ext cx="2743200" cy="365125"/>
          </a:xfrm>
        </p:spPr>
        <p:txBody>
          <a:bodyPr/>
          <a:lstStyle/>
          <a:p>
            <a:fld id="{2B0CE5C9-EF44-4919-A40D-3639EE7D2CC9}" type="slidenum">
              <a:rPr lang="sk-SK" sz="1600" b="1" smtClean="0">
                <a:solidFill>
                  <a:schemeClr val="bg1"/>
                </a:solidFill>
              </a:rPr>
              <a:t>28</a:t>
            </a:fld>
            <a:endParaRPr lang="sk-SK" sz="1600" b="1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Webb</a:t>
            </a:r>
            <a:r>
              <a:rPr lang="sk-SK" b="1" dirty="0">
                <a:solidFill>
                  <a:schemeClr val="bg1"/>
                </a:solidFill>
              </a:rPr>
              <a:t> diagram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4" y="877817"/>
            <a:ext cx="4566652" cy="292278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775" y="877817"/>
            <a:ext cx="4562830" cy="292278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63" y="3927092"/>
            <a:ext cx="4526023" cy="293090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775" y="3927092"/>
            <a:ext cx="4672286" cy="29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3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29</a:t>
            </a:fld>
            <a:endParaRPr lang="sk-SK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41637" y="139975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>
                <a:solidFill>
                  <a:schemeClr val="bg1"/>
                </a:solidFill>
              </a:rPr>
              <a:t>Marriage</a:t>
            </a:r>
            <a:endParaRPr lang="sk-SK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xmlns="" id="{531937B2-1E9C-467D-A0CE-44998B41E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68155"/>
              </p:ext>
            </p:extLst>
          </p:nvPr>
        </p:nvGraphicFramePr>
        <p:xfrm>
          <a:off x="2490787" y="1300162"/>
          <a:ext cx="721042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617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5712" y="115744"/>
            <a:ext cx="10515600" cy="70365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Demographic development in V4 countries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>
          <a:xfrm>
            <a:off x="9299369" y="6492875"/>
            <a:ext cx="2743200" cy="365125"/>
          </a:xfrm>
        </p:spPr>
        <p:txBody>
          <a:bodyPr/>
          <a:lstStyle/>
          <a:p>
            <a:fld id="{2B0CE5C9-EF44-4919-A40D-3639EE7D2CC9}" type="slidenum">
              <a:rPr lang="sk-SK" sz="1600" b="1" smtClean="0">
                <a:solidFill>
                  <a:schemeClr val="bg1"/>
                </a:solidFill>
              </a:rPr>
              <a:t>3</a:t>
            </a:fld>
            <a:endParaRPr lang="sk-SK" sz="1600" b="1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32" y="1127013"/>
            <a:ext cx="6360037" cy="47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30</a:t>
            </a:fld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41637" y="139975"/>
            <a:ext cx="10515600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>
                <a:solidFill>
                  <a:schemeClr val="bg1"/>
                </a:solidFill>
              </a:rPr>
              <a:t>Divorce</a:t>
            </a:r>
            <a:endParaRPr lang="sk-SK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xmlns="" id="{531937B2-1E9C-467D-A0CE-44998B41E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697931"/>
              </p:ext>
            </p:extLst>
          </p:nvPr>
        </p:nvGraphicFramePr>
        <p:xfrm>
          <a:off x="2194224" y="1201308"/>
          <a:ext cx="7629398" cy="432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67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Both </a:t>
            </a:r>
            <a:r>
              <a:rPr lang="sk-SK" dirty="0" err="1"/>
              <a:t>marriage</a:t>
            </a:r>
            <a:r>
              <a:rPr lang="sk-SK" dirty="0"/>
              <a:t> and </a:t>
            </a:r>
            <a:r>
              <a:rPr lang="sk-SK" dirty="0" err="1"/>
              <a:t>divorce</a:t>
            </a:r>
            <a:r>
              <a:rPr lang="sk-SK" dirty="0"/>
              <a:t> rate in V4 </a:t>
            </a:r>
            <a:r>
              <a:rPr lang="sk-SK" dirty="0" err="1"/>
              <a:t>converge</a:t>
            </a:r>
            <a:r>
              <a:rPr lang="sk-SK" dirty="0"/>
              <a:t> </a:t>
            </a:r>
            <a:r>
              <a:rPr lang="sk-SK" dirty="0" err="1"/>
              <a:t>together</a:t>
            </a:r>
            <a:r>
              <a:rPr lang="sk-SK" dirty="0"/>
              <a:t> </a:t>
            </a:r>
            <a:r>
              <a:rPr lang="sk-SK" dirty="0" err="1"/>
              <a:t>last</a:t>
            </a:r>
            <a:r>
              <a:rPr lang="sk-SK" dirty="0"/>
              <a:t>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years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err="1"/>
              <a:t>Higher</a:t>
            </a:r>
            <a:r>
              <a:rPr lang="sk-SK" dirty="0"/>
              <a:t> </a:t>
            </a:r>
            <a:r>
              <a:rPr lang="sk-SK" dirty="0" err="1"/>
              <a:t>differences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recorded</a:t>
            </a:r>
            <a:r>
              <a:rPr lang="sk-SK" dirty="0"/>
              <a:t> in </a:t>
            </a:r>
            <a:r>
              <a:rPr lang="sk-SK" dirty="0" err="1"/>
              <a:t>divorce</a:t>
            </a:r>
            <a:r>
              <a:rPr lang="sk-SK" dirty="0"/>
              <a:t> rate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Marriage</a:t>
            </a:r>
            <a:r>
              <a:rPr lang="sk-SK" dirty="0"/>
              <a:t> rate </a:t>
            </a:r>
            <a:r>
              <a:rPr lang="sk-SK" dirty="0" err="1"/>
              <a:t>continously</a:t>
            </a:r>
            <a:r>
              <a:rPr lang="sk-SK" dirty="0"/>
              <a:t> </a:t>
            </a:r>
            <a:r>
              <a:rPr lang="sk-SK" dirty="0" err="1"/>
              <a:t>decreasing</a:t>
            </a:r>
            <a:r>
              <a:rPr lang="sk-SK" dirty="0"/>
              <a:t> (</a:t>
            </a:r>
            <a:r>
              <a:rPr lang="sk-SK" dirty="0" err="1"/>
              <a:t>increase</a:t>
            </a:r>
            <a:r>
              <a:rPr lang="sk-SK" dirty="0"/>
              <a:t> in 70-ties, and at </a:t>
            </a:r>
            <a:r>
              <a:rPr lang="sk-SK" dirty="0" err="1"/>
              <a:t>the</a:t>
            </a:r>
            <a:r>
              <a:rPr lang="sk-SK" dirty="0"/>
              <a:t> end of </a:t>
            </a:r>
            <a:r>
              <a:rPr lang="sk-SK" dirty="0" err="1"/>
              <a:t>analyzed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)</a:t>
            </a:r>
          </a:p>
          <a:p>
            <a:pPr marL="285750" indent="-285750">
              <a:buFontTx/>
              <a:buChar char="-"/>
            </a:pPr>
            <a:r>
              <a:rPr lang="sk-SK" dirty="0"/>
              <a:t> in 2010 </a:t>
            </a:r>
            <a:r>
              <a:rPr lang="sk-SK" dirty="0" err="1"/>
              <a:t>started</a:t>
            </a:r>
            <a:r>
              <a:rPr lang="sk-SK" dirty="0"/>
              <a:t> </a:t>
            </a:r>
            <a:r>
              <a:rPr lang="sk-SK" dirty="0" err="1"/>
              <a:t>significant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in </a:t>
            </a:r>
            <a:r>
              <a:rPr lang="sk-SK" dirty="0" err="1"/>
              <a:t>marriage</a:t>
            </a:r>
            <a:r>
              <a:rPr lang="sk-SK" dirty="0"/>
              <a:t> rate in Hu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Similar</a:t>
            </a:r>
            <a:r>
              <a:rPr lang="sk-SK" dirty="0"/>
              <a:t> rate of </a:t>
            </a:r>
            <a:r>
              <a:rPr lang="sk-SK" dirty="0" err="1"/>
              <a:t>increase</a:t>
            </a:r>
            <a:r>
              <a:rPr lang="sk-SK" dirty="0"/>
              <a:t> in </a:t>
            </a:r>
            <a:r>
              <a:rPr lang="sk-SK" dirty="0" err="1"/>
              <a:t>divorce</a:t>
            </a:r>
            <a:r>
              <a:rPr lang="sk-SK" dirty="0"/>
              <a:t> rate in V4 1950- 1986,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significant</a:t>
            </a:r>
            <a:r>
              <a:rPr lang="sk-SK" dirty="0"/>
              <a:t> </a:t>
            </a:r>
            <a:r>
              <a:rPr lang="sk-SK" dirty="0" err="1"/>
              <a:t>differences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In SR </a:t>
            </a:r>
            <a:r>
              <a:rPr lang="sk-SK" dirty="0" err="1"/>
              <a:t>continued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</a:t>
            </a:r>
            <a:r>
              <a:rPr lang="sk-SK" dirty="0" err="1"/>
              <a:t>until</a:t>
            </a:r>
            <a:r>
              <a:rPr lang="sk-SK" dirty="0"/>
              <a:t> 2008,  </a:t>
            </a:r>
            <a:endParaRPr lang="en-GB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2985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32</a:t>
            </a:fld>
            <a:endParaRPr lang="sk-SK"/>
          </a:p>
        </p:txBody>
      </p:sp>
      <p:graphicFrame>
        <p:nvGraphicFramePr>
          <p:cNvPr id="5" name="Zástupný objekt pre obsah 3">
            <a:extLst>
              <a:ext uri="{FF2B5EF4-FFF2-40B4-BE49-F238E27FC236}">
                <a16:creationId xmlns:a16="http://schemas.microsoft.com/office/drawing/2014/main" xmlns="" id="{026D5AE5-7B4B-47F2-8384-C019F7DAE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958116"/>
              </p:ext>
            </p:extLst>
          </p:nvPr>
        </p:nvGraphicFramePr>
        <p:xfrm>
          <a:off x="1939604" y="1114376"/>
          <a:ext cx="8312791" cy="508763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927123">
                  <a:extLst>
                    <a:ext uri="{9D8B030D-6E8A-4147-A177-3AD203B41FA5}">
                      <a16:colId xmlns:a16="http://schemas.microsoft.com/office/drawing/2014/main" xmlns="" val="1415014971"/>
                    </a:ext>
                  </a:extLst>
                </a:gridCol>
                <a:gridCol w="809609">
                  <a:extLst>
                    <a:ext uri="{9D8B030D-6E8A-4147-A177-3AD203B41FA5}">
                      <a16:colId xmlns:a16="http://schemas.microsoft.com/office/drawing/2014/main" xmlns="" val="3593146766"/>
                    </a:ext>
                  </a:extLst>
                </a:gridCol>
                <a:gridCol w="809609">
                  <a:extLst>
                    <a:ext uri="{9D8B030D-6E8A-4147-A177-3AD203B41FA5}">
                      <a16:colId xmlns:a16="http://schemas.microsoft.com/office/drawing/2014/main" xmlns="" val="3109542262"/>
                    </a:ext>
                  </a:extLst>
                </a:gridCol>
                <a:gridCol w="809609">
                  <a:extLst>
                    <a:ext uri="{9D8B030D-6E8A-4147-A177-3AD203B41FA5}">
                      <a16:colId xmlns:a16="http://schemas.microsoft.com/office/drawing/2014/main" xmlns="" val="2545096495"/>
                    </a:ext>
                  </a:extLst>
                </a:gridCol>
                <a:gridCol w="809609">
                  <a:extLst>
                    <a:ext uri="{9D8B030D-6E8A-4147-A177-3AD203B41FA5}">
                      <a16:colId xmlns:a16="http://schemas.microsoft.com/office/drawing/2014/main" xmlns="" val="533801378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xmlns="" val="744094009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xmlns="" val="3145694130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xmlns="" val="4270745873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xmlns="" val="3436110931"/>
                    </a:ext>
                  </a:extLst>
                </a:gridCol>
              </a:tblGrid>
              <a:tr h="2677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rgbClr val="FFFFFF"/>
                          </a:solidFill>
                          <a:effectLst/>
                        </a:rPr>
                        <a:t>Marriage rate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rgbClr val="FFFFFF"/>
                          </a:solidFill>
                          <a:effectLst/>
                        </a:rPr>
                        <a:t>Divorce rate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652012"/>
                  </a:ext>
                </a:extLst>
              </a:tr>
              <a:tr h="2677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CR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SR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PL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HU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CR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SR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PL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HU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617920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Mean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7,27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7,11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7,31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7,08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2,33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1,27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1,10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2,17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028919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Median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7,62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7,34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7,10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7,10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2,53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1,35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1,10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2,30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441855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Standard Deviation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1,95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1,84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1,89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2,39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0,70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0,63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0,42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0,44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951618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Coefficient of variation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27%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26%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26%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34%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50%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38%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20%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299594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Kurtosis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-1,16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-0,83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-1,09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-1,36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-1,21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-1,27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-0,95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0,19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637574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Skewness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0,01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0,30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0,31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0,08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-0,53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-0,10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0,00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-0,86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847438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Range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7,02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6,86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7,20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8,15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2,17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2,18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1,60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1,90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108900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Minimum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4,14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4,42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4,70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1,07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0,18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0,30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0,90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8277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Maximum</a:t>
                      </a:r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11,16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11,28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11,90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11,70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3,24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2,36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1,90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2,80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587" marR="65752" marT="65752" marB="65752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06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1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Comparation</a:t>
            </a:r>
            <a:r>
              <a:rPr lang="sk-SK" b="1" dirty="0">
                <a:solidFill>
                  <a:schemeClr val="bg1"/>
                </a:solidFill>
              </a:rPr>
              <a:t> –</a:t>
            </a:r>
            <a:r>
              <a:rPr lang="sk-SK" b="1" dirty="0" err="1">
                <a:solidFill>
                  <a:schemeClr val="bg1"/>
                </a:solidFill>
              </a:rPr>
              <a:t>resume</a:t>
            </a:r>
            <a:r>
              <a:rPr lang="sk-SK" b="1" dirty="0">
                <a:solidFill>
                  <a:schemeClr val="bg1"/>
                </a:solidFill>
              </a:rPr>
              <a:t> – </a:t>
            </a:r>
            <a:r>
              <a:rPr lang="sk-SK" b="1" dirty="0" err="1">
                <a:solidFill>
                  <a:schemeClr val="bg1"/>
                </a:solidFill>
              </a:rPr>
              <a:t>sun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ray</a:t>
            </a:r>
            <a:r>
              <a:rPr lang="sk-SK" b="1" dirty="0">
                <a:solidFill>
                  <a:schemeClr val="bg1"/>
                </a:solidFill>
              </a:rPr>
              <a:t> plot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33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4" y="1126782"/>
            <a:ext cx="5591608" cy="3000375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6446"/>
            <a:ext cx="5762625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726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495121" y="1654925"/>
            <a:ext cx="7772400" cy="3448415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err="1"/>
              <a:t>Thank</a:t>
            </a:r>
            <a:r>
              <a:rPr lang="sk-SK" sz="4000" b="1" dirty="0"/>
              <a:t> </a:t>
            </a:r>
            <a:r>
              <a:rPr lang="sk-SK" sz="4000" b="1" dirty="0" err="1"/>
              <a:t>you</a:t>
            </a:r>
            <a:r>
              <a:rPr lang="sk-SK" sz="4000" b="1" dirty="0"/>
              <a:t> </a:t>
            </a:r>
            <a:r>
              <a:rPr lang="sk-SK" sz="4000" b="1" dirty="0" err="1"/>
              <a:t>for</a:t>
            </a:r>
            <a:r>
              <a:rPr lang="sk-SK" sz="4000" b="1" dirty="0"/>
              <a:t> </a:t>
            </a:r>
            <a:r>
              <a:rPr lang="sk-SK" sz="4000" b="1" dirty="0" err="1"/>
              <a:t>your</a:t>
            </a:r>
            <a:r>
              <a:rPr lang="sk-SK" sz="4000" b="1" dirty="0"/>
              <a:t> </a:t>
            </a:r>
            <a:r>
              <a:rPr lang="sk-SK" sz="4000" b="1" dirty="0" err="1"/>
              <a:t>attention</a:t>
            </a:r>
            <a:endParaRPr lang="sk-SK" sz="4000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34</a:t>
            </a:fld>
            <a:endParaRPr lang="sk-SK"/>
          </a:p>
        </p:txBody>
      </p:sp>
      <p:pic>
        <p:nvPicPr>
          <p:cNvPr id="1026" name="Picture 2" descr="Tridsať rokov V4 v číslach: najviac poskočilo Poľsko, na čele zostávajú Č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08" y="2600325"/>
            <a:ext cx="4463792" cy="20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7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Demographic development in V4 countries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4</a:t>
            </a:fld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A379A0E8-75A4-4142-B36D-AC7D3D3AB34A}"/>
              </a:ext>
            </a:extLst>
          </p:cNvPr>
          <p:cNvSpPr txBox="1"/>
          <p:nvPr/>
        </p:nvSpPr>
        <p:spPr>
          <a:xfrm>
            <a:off x="1918252" y="1231230"/>
            <a:ext cx="94355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/>
              <a:t>-</a:t>
            </a:r>
            <a:r>
              <a:rPr lang="sk-SK" sz="2800" dirty="0" err="1"/>
              <a:t>Analysis</a:t>
            </a:r>
            <a:r>
              <a:rPr lang="sk-SK" sz="2800" dirty="0"/>
              <a:t> of V4 </a:t>
            </a:r>
            <a:r>
              <a:rPr lang="sk-SK" sz="2800" dirty="0" err="1"/>
              <a:t>countries</a:t>
            </a:r>
            <a:r>
              <a:rPr lang="sk-SK" sz="2800" dirty="0"/>
              <a:t> </a:t>
            </a:r>
            <a:r>
              <a:rPr lang="sk-SK" sz="2800" dirty="0" err="1"/>
              <a:t>includes</a:t>
            </a:r>
            <a:r>
              <a:rPr lang="sk-SK" sz="2800" dirty="0"/>
              <a:t> </a:t>
            </a:r>
            <a:r>
              <a:rPr lang="sk-SK" sz="2800" dirty="0" err="1"/>
              <a:t>period</a:t>
            </a:r>
            <a:r>
              <a:rPr lang="sk-SK" sz="2800" dirty="0"/>
              <a:t> of </a:t>
            </a:r>
            <a:r>
              <a:rPr lang="sk-SK" sz="2800" dirty="0" err="1"/>
              <a:t>years</a:t>
            </a:r>
            <a:r>
              <a:rPr lang="sk-SK" sz="2800" dirty="0"/>
              <a:t> </a:t>
            </a:r>
            <a:r>
              <a:rPr lang="sk-SK" sz="2800" dirty="0" err="1"/>
              <a:t>since</a:t>
            </a:r>
            <a:r>
              <a:rPr lang="sk-SK" sz="2800" dirty="0"/>
              <a:t> 1950 </a:t>
            </a:r>
          </a:p>
          <a:p>
            <a:pPr marL="285750" indent="-285750">
              <a:buFontTx/>
              <a:buChar char="-"/>
            </a:pPr>
            <a:r>
              <a:rPr lang="sk-SK" sz="2800" dirty="0" err="1"/>
              <a:t>Data</a:t>
            </a:r>
            <a:r>
              <a:rPr lang="sk-SK" sz="2800" dirty="0"/>
              <a:t> </a:t>
            </a:r>
            <a:r>
              <a:rPr lang="sk-SK" sz="2800" dirty="0" err="1"/>
              <a:t>for</a:t>
            </a:r>
            <a:r>
              <a:rPr lang="sk-SK" sz="2800" dirty="0"/>
              <a:t> </a:t>
            </a:r>
            <a:r>
              <a:rPr lang="sk-SK" sz="2800" dirty="0" err="1"/>
              <a:t>earlier</a:t>
            </a:r>
            <a:r>
              <a:rPr lang="sk-SK" sz="2800" dirty="0"/>
              <a:t> </a:t>
            </a:r>
            <a:r>
              <a:rPr lang="sk-SK" sz="2800" dirty="0" err="1"/>
              <a:t>period</a:t>
            </a:r>
            <a:r>
              <a:rPr lang="sk-SK" sz="2800" dirty="0"/>
              <a:t> </a:t>
            </a:r>
            <a:r>
              <a:rPr lang="sk-SK" sz="2800" dirty="0" err="1"/>
              <a:t>was</a:t>
            </a:r>
            <a:r>
              <a:rPr lang="sk-SK" sz="2800" dirty="0"/>
              <a:t> </a:t>
            </a:r>
            <a:r>
              <a:rPr lang="sk-SK" sz="2800" dirty="0" err="1"/>
              <a:t>not</a:t>
            </a:r>
            <a:r>
              <a:rPr lang="sk-SK" sz="2800" dirty="0"/>
              <a:t> </a:t>
            </a:r>
            <a:r>
              <a:rPr lang="sk-SK" sz="2800" dirty="0" err="1"/>
              <a:t>available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 err="1"/>
              <a:t>Analysis</a:t>
            </a:r>
            <a:r>
              <a:rPr lang="sk-SK" sz="2800" dirty="0"/>
              <a:t> </a:t>
            </a:r>
            <a:r>
              <a:rPr lang="sk-SK" sz="2800" dirty="0" err="1"/>
              <a:t>was</a:t>
            </a:r>
            <a:r>
              <a:rPr lang="sk-SK" sz="2800" dirty="0"/>
              <a:t> </a:t>
            </a:r>
            <a:r>
              <a:rPr lang="sk-SK" sz="2800" dirty="0" err="1"/>
              <a:t>based</a:t>
            </a:r>
            <a:r>
              <a:rPr lang="sk-SK" sz="2800" dirty="0"/>
              <a:t> on </a:t>
            </a:r>
            <a:r>
              <a:rPr lang="sk-SK" sz="2800" dirty="0" err="1"/>
              <a:t>data</a:t>
            </a:r>
            <a:r>
              <a:rPr lang="sk-SK" sz="2800" dirty="0"/>
              <a:t> </a:t>
            </a:r>
            <a:r>
              <a:rPr lang="sk-SK" sz="2800" dirty="0" err="1"/>
              <a:t>from</a:t>
            </a:r>
            <a:r>
              <a:rPr lang="sk-SK" sz="2800" dirty="0"/>
              <a:t> National </a:t>
            </a:r>
            <a:r>
              <a:rPr lang="sk-SK" sz="2800" dirty="0" err="1"/>
              <a:t>statistical</a:t>
            </a:r>
            <a:r>
              <a:rPr lang="sk-SK" sz="2800" dirty="0"/>
              <a:t> </a:t>
            </a:r>
            <a:r>
              <a:rPr lang="sk-SK" sz="2800" dirty="0" err="1"/>
              <a:t>offices</a:t>
            </a:r>
            <a:r>
              <a:rPr lang="sk-SK" sz="2800" dirty="0"/>
              <a:t> of V4 </a:t>
            </a:r>
            <a:r>
              <a:rPr lang="sk-SK" sz="2800" dirty="0" err="1"/>
              <a:t>countries</a:t>
            </a:r>
            <a:r>
              <a:rPr lang="sk-SK" sz="2800" dirty="0"/>
              <a:t>, </a:t>
            </a:r>
            <a:r>
              <a:rPr lang="sk-SK" sz="2800" dirty="0" err="1"/>
              <a:t>these</a:t>
            </a:r>
            <a:r>
              <a:rPr lang="sk-SK" sz="2800" dirty="0"/>
              <a:t> </a:t>
            </a:r>
            <a:r>
              <a:rPr lang="sk-SK" sz="2800" dirty="0" err="1"/>
              <a:t>data</a:t>
            </a:r>
            <a:r>
              <a:rPr lang="sk-SK" sz="2800" dirty="0"/>
              <a:t> are </a:t>
            </a:r>
            <a:r>
              <a:rPr lang="sk-SK" sz="2800" dirty="0" err="1"/>
              <a:t>different</a:t>
            </a:r>
            <a:r>
              <a:rPr lang="sk-SK" sz="2800" dirty="0"/>
              <a:t> </a:t>
            </a:r>
            <a:r>
              <a:rPr lang="sk-SK" sz="2800" dirty="0" err="1"/>
              <a:t>from</a:t>
            </a:r>
            <a:r>
              <a:rPr lang="sk-SK" sz="2800" dirty="0"/>
              <a:t> </a:t>
            </a:r>
            <a:r>
              <a:rPr lang="sk-SK" sz="2800" dirty="0" err="1"/>
              <a:t>data</a:t>
            </a:r>
            <a:r>
              <a:rPr lang="sk-SK" sz="2800" dirty="0"/>
              <a:t> </a:t>
            </a:r>
            <a:r>
              <a:rPr lang="sk-SK" sz="2800" dirty="0" err="1"/>
              <a:t>provided</a:t>
            </a:r>
            <a:r>
              <a:rPr lang="sk-SK" sz="2800" dirty="0"/>
              <a:t> by </a:t>
            </a:r>
            <a:r>
              <a:rPr lang="sk-SK" sz="2800" dirty="0" err="1"/>
              <a:t>Eurostat</a:t>
            </a:r>
            <a:endParaRPr lang="sk-SK" sz="2800" dirty="0"/>
          </a:p>
          <a:p>
            <a:r>
              <a:rPr lang="sk-SK" sz="2800" dirty="0"/>
              <a:t>- </a:t>
            </a:r>
            <a:r>
              <a:rPr lang="sk-SK" sz="2800" dirty="0" err="1"/>
              <a:t>There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problem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missing</a:t>
            </a:r>
            <a:r>
              <a:rPr lang="sk-SK" sz="2800" dirty="0"/>
              <a:t> </a:t>
            </a:r>
            <a:r>
              <a:rPr lang="sk-SK" sz="2800" dirty="0" err="1"/>
              <a:t>data</a:t>
            </a:r>
            <a:r>
              <a:rPr lang="sk-SK" sz="2800" dirty="0"/>
              <a:t> </a:t>
            </a:r>
            <a:r>
              <a:rPr lang="sk-SK" sz="2800" dirty="0" err="1"/>
              <a:t>about</a:t>
            </a:r>
            <a:r>
              <a:rPr lang="sk-SK" sz="2800" dirty="0"/>
              <a:t> </a:t>
            </a:r>
            <a:r>
              <a:rPr lang="sk-SK" sz="2800" dirty="0" err="1"/>
              <a:t>migration</a:t>
            </a:r>
            <a:r>
              <a:rPr lang="sk-SK" sz="2800" dirty="0"/>
              <a:t> in </a:t>
            </a:r>
            <a:r>
              <a:rPr lang="sk-SK" sz="2800" dirty="0" err="1"/>
              <a:t>Hungary</a:t>
            </a: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/>
              <a:t>Development </a:t>
            </a:r>
            <a:r>
              <a:rPr lang="sk-SK" sz="2800" dirty="0" err="1"/>
              <a:t>was</a:t>
            </a:r>
            <a:r>
              <a:rPr lang="sk-SK" sz="2800" dirty="0"/>
              <a:t> </a:t>
            </a:r>
            <a:r>
              <a:rPr lang="sk-SK" sz="2800" dirty="0" err="1"/>
              <a:t>influenced</a:t>
            </a:r>
            <a:r>
              <a:rPr lang="sk-SK" sz="2800" dirty="0"/>
              <a:t> by natality, mortality and </a:t>
            </a:r>
            <a:r>
              <a:rPr lang="sk-SK" sz="2800" dirty="0" err="1"/>
              <a:t>migration</a:t>
            </a:r>
            <a:endParaRPr lang="sk-SK" sz="2800" dirty="0"/>
          </a:p>
          <a:p>
            <a:pPr marL="285750" indent="-285750">
              <a:buFontTx/>
              <a:buChar char="-"/>
            </a:pPr>
            <a:endParaRPr lang="sk-SK" sz="2800" dirty="0"/>
          </a:p>
          <a:p>
            <a:pPr marL="285750" indent="-285750">
              <a:buFontTx/>
              <a:buChar char="-"/>
            </a:pPr>
            <a:r>
              <a:rPr lang="sk-SK" sz="2800" dirty="0" err="1"/>
              <a:t>Migration</a:t>
            </a:r>
            <a:r>
              <a:rPr lang="sk-SK" sz="2800" dirty="0"/>
              <a:t> has </a:t>
            </a:r>
            <a:r>
              <a:rPr lang="sk-SK" sz="2800" dirty="0" err="1"/>
              <a:t>significant</a:t>
            </a:r>
            <a:r>
              <a:rPr lang="sk-SK" sz="2800" dirty="0"/>
              <a:t> </a:t>
            </a:r>
            <a:r>
              <a:rPr lang="sk-SK" sz="2800" dirty="0" err="1"/>
              <a:t>impact</a:t>
            </a:r>
            <a:r>
              <a:rPr lang="sk-SK" sz="2800" dirty="0"/>
              <a:t> </a:t>
            </a:r>
            <a:r>
              <a:rPr lang="sk-SK" sz="2800" dirty="0" err="1"/>
              <a:t>especially</a:t>
            </a:r>
            <a:r>
              <a:rPr lang="sk-SK" sz="2800" dirty="0"/>
              <a:t> in </a:t>
            </a:r>
            <a:r>
              <a:rPr lang="sk-SK" sz="2800" dirty="0" err="1"/>
              <a:t>last</a:t>
            </a:r>
            <a:r>
              <a:rPr lang="sk-SK" sz="2800" dirty="0"/>
              <a:t> 6 </a:t>
            </a:r>
            <a:r>
              <a:rPr lang="sk-SK" sz="2800" dirty="0" err="1"/>
              <a:t>years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2954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Population</a:t>
            </a:r>
            <a:r>
              <a:rPr lang="sk-SK" b="1" dirty="0">
                <a:solidFill>
                  <a:schemeClr val="bg1"/>
                </a:solidFill>
              </a:rPr>
              <a:t> – </a:t>
            </a:r>
            <a:r>
              <a:rPr lang="sk-SK" b="1" dirty="0" err="1">
                <a:solidFill>
                  <a:schemeClr val="bg1"/>
                </a:solidFill>
              </a:rPr>
              <a:t>mid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year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population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>
          <a:xfrm>
            <a:off x="9299369" y="6492875"/>
            <a:ext cx="2743200" cy="365125"/>
          </a:xfrm>
        </p:spPr>
        <p:txBody>
          <a:bodyPr/>
          <a:lstStyle/>
          <a:p>
            <a:fld id="{2B0CE5C9-EF44-4919-A40D-3639EE7D2CC9}" type="slidenum">
              <a:rPr lang="sk-SK" sz="1600" b="1" smtClean="0">
                <a:solidFill>
                  <a:schemeClr val="bg1"/>
                </a:solidFill>
              </a:rPr>
              <a:t>5</a:t>
            </a:fld>
            <a:endParaRPr lang="sk-SK" sz="1600" b="1" dirty="0">
              <a:solidFill>
                <a:schemeClr val="bg1"/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26903"/>
              </p:ext>
            </p:extLst>
          </p:nvPr>
        </p:nvGraphicFramePr>
        <p:xfrm>
          <a:off x="1902941" y="1281111"/>
          <a:ext cx="7822084" cy="46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83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>
          <a:xfrm>
            <a:off x="9299369" y="6492875"/>
            <a:ext cx="2743200" cy="365125"/>
          </a:xfrm>
        </p:spPr>
        <p:txBody>
          <a:bodyPr/>
          <a:lstStyle/>
          <a:p>
            <a:fld id="{2B0CE5C9-EF44-4919-A40D-3639EE7D2CC9}" type="slidenum">
              <a:rPr lang="sk-SK" sz="1600" b="1" smtClean="0">
                <a:solidFill>
                  <a:schemeClr val="bg1"/>
                </a:solidFill>
              </a:rPr>
              <a:t>6</a:t>
            </a:fld>
            <a:endParaRPr lang="sk-SK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33862"/>
              </p:ext>
            </p:extLst>
          </p:nvPr>
        </p:nvGraphicFramePr>
        <p:xfrm>
          <a:off x="437385" y="1358048"/>
          <a:ext cx="5333220" cy="341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22470"/>
              </p:ext>
            </p:extLst>
          </p:nvPr>
        </p:nvGraphicFramePr>
        <p:xfrm>
          <a:off x="5999986" y="3064874"/>
          <a:ext cx="5548313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792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6168" y="1253331"/>
            <a:ext cx="9961605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sk-SK" dirty="0" err="1"/>
              <a:t>Similar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 (</a:t>
            </a:r>
            <a:r>
              <a:rPr lang="sk-SK" dirty="0" err="1"/>
              <a:t>increase</a:t>
            </a:r>
            <a:r>
              <a:rPr lang="sk-SK" dirty="0"/>
              <a:t>) in </a:t>
            </a:r>
            <a:r>
              <a:rPr lang="sk-SK" dirty="0" err="1"/>
              <a:t>all</a:t>
            </a:r>
            <a:r>
              <a:rPr lang="sk-SK" dirty="0"/>
              <a:t> V4 </a:t>
            </a:r>
            <a:r>
              <a:rPr lang="sk-SK" dirty="0" err="1"/>
              <a:t>countries</a:t>
            </a:r>
            <a:r>
              <a:rPr lang="sk-SK" dirty="0"/>
              <a:t> </a:t>
            </a:r>
            <a:r>
              <a:rPr lang="sk-SK" dirty="0" err="1"/>
              <a:t>until</a:t>
            </a:r>
            <a:r>
              <a:rPr lang="sk-SK" dirty="0"/>
              <a:t> 1980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After</a:t>
            </a:r>
            <a:r>
              <a:rPr lang="sk-SK" dirty="0"/>
              <a:t> 1980 </a:t>
            </a:r>
            <a:r>
              <a:rPr lang="sk-SK" dirty="0" err="1"/>
              <a:t>increase</a:t>
            </a:r>
            <a:r>
              <a:rPr lang="sk-SK" dirty="0"/>
              <a:t> in CR and SR and </a:t>
            </a:r>
            <a:r>
              <a:rPr lang="sk-SK" dirty="0" err="1"/>
              <a:t>decrease</a:t>
            </a:r>
            <a:r>
              <a:rPr lang="sk-SK" dirty="0"/>
              <a:t> in Hu and PL</a:t>
            </a:r>
          </a:p>
          <a:p>
            <a:pPr marL="285750" indent="-285750">
              <a:buFontTx/>
              <a:buChar char="-"/>
            </a:pPr>
            <a:r>
              <a:rPr lang="sk-SK" dirty="0"/>
              <a:t>CR – </a:t>
            </a:r>
            <a:r>
              <a:rPr lang="sk-SK" dirty="0" err="1"/>
              <a:t>continuous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of </a:t>
            </a:r>
            <a:r>
              <a:rPr lang="sk-SK" dirty="0" err="1"/>
              <a:t>population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1950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negative</a:t>
            </a:r>
            <a:r>
              <a:rPr lang="sk-SK" dirty="0"/>
              <a:t> change in 1970, 1980,  1990, 2001 a 2010</a:t>
            </a:r>
          </a:p>
          <a:p>
            <a:pPr marL="285750" indent="-285750">
              <a:buFontTx/>
              <a:buChar char="-"/>
            </a:pPr>
            <a:r>
              <a:rPr lang="sk-SK" dirty="0"/>
              <a:t>Hu – </a:t>
            </a:r>
            <a:r>
              <a:rPr lang="sk-SK" dirty="0" err="1"/>
              <a:t>growth</a:t>
            </a:r>
            <a:r>
              <a:rPr lang="sk-SK" dirty="0"/>
              <a:t> </a:t>
            </a:r>
            <a:r>
              <a:rPr lang="sk-SK" dirty="0" err="1"/>
              <a:t>until</a:t>
            </a:r>
            <a:r>
              <a:rPr lang="sk-SK" dirty="0"/>
              <a:t> 1980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continuous</a:t>
            </a:r>
            <a:r>
              <a:rPr lang="sk-SK" dirty="0"/>
              <a:t> </a:t>
            </a:r>
            <a:r>
              <a:rPr lang="sk-SK" dirty="0" err="1"/>
              <a:t>decrease</a:t>
            </a:r>
            <a:r>
              <a:rPr lang="sk-SK" dirty="0"/>
              <a:t>, </a:t>
            </a:r>
            <a:r>
              <a:rPr lang="sk-SK" dirty="0" err="1"/>
              <a:t>hight</a:t>
            </a:r>
            <a:r>
              <a:rPr lang="sk-SK" dirty="0"/>
              <a:t> mortality </a:t>
            </a:r>
            <a:r>
              <a:rPr lang="sk-SK" dirty="0" err="1"/>
              <a:t>compared</a:t>
            </a:r>
            <a:r>
              <a:rPr lang="sk-SK" dirty="0"/>
              <a:t> to </a:t>
            </a:r>
            <a:r>
              <a:rPr lang="sk-SK" dirty="0" err="1"/>
              <a:t>previous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PL – </a:t>
            </a:r>
            <a:r>
              <a:rPr lang="sk-SK" dirty="0" err="1"/>
              <a:t>high</a:t>
            </a:r>
            <a:r>
              <a:rPr lang="sk-SK" dirty="0"/>
              <a:t> natality,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emigration</a:t>
            </a:r>
            <a:r>
              <a:rPr lang="sk-SK" dirty="0"/>
              <a:t> </a:t>
            </a:r>
            <a:r>
              <a:rPr lang="sk-SK" dirty="0" err="1"/>
              <a:t>waves</a:t>
            </a:r>
            <a:r>
              <a:rPr lang="sk-SK" dirty="0"/>
              <a:t> (</a:t>
            </a:r>
            <a:r>
              <a:rPr lang="sk-SK" dirty="0" err="1"/>
              <a:t>especially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entering</a:t>
            </a:r>
            <a:r>
              <a:rPr lang="sk-SK" dirty="0"/>
              <a:t> EU in May 2004), maximum </a:t>
            </a:r>
            <a:r>
              <a:rPr lang="sk-SK" dirty="0" err="1"/>
              <a:t>population</a:t>
            </a:r>
            <a:r>
              <a:rPr lang="sk-SK" dirty="0"/>
              <a:t> in 2011, </a:t>
            </a:r>
            <a:r>
              <a:rPr lang="sk-SK" dirty="0" err="1"/>
              <a:t>decrease</a:t>
            </a:r>
            <a:r>
              <a:rPr lang="sk-SK" dirty="0"/>
              <a:t> 1980-2005 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continued</a:t>
            </a:r>
            <a:r>
              <a:rPr lang="sk-SK" dirty="0"/>
              <a:t> </a:t>
            </a:r>
            <a:r>
              <a:rPr lang="sk-SK" dirty="0" err="1"/>
              <a:t>population</a:t>
            </a:r>
            <a:r>
              <a:rPr lang="sk-SK" dirty="0"/>
              <a:t> </a:t>
            </a:r>
            <a:r>
              <a:rPr lang="sk-SK" dirty="0" err="1"/>
              <a:t>growth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SR – </a:t>
            </a:r>
            <a:r>
              <a:rPr lang="sk-SK" dirty="0" err="1"/>
              <a:t>continuous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1950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negative</a:t>
            </a:r>
            <a:r>
              <a:rPr lang="sk-SK" dirty="0"/>
              <a:t> </a:t>
            </a:r>
            <a:r>
              <a:rPr lang="sk-SK" dirty="0" err="1"/>
              <a:t>changes</a:t>
            </a:r>
            <a:r>
              <a:rPr lang="sk-SK" dirty="0"/>
              <a:t> in </a:t>
            </a:r>
            <a:r>
              <a:rPr lang="sk-SK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1960, 1970, 1990, 2000 a 2010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9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D65FC7B5-6D90-41AF-BBBA-148305C0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06" y="135914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Population</a:t>
            </a:r>
            <a:r>
              <a:rPr lang="sk-SK" b="1" dirty="0">
                <a:solidFill>
                  <a:schemeClr val="bg1"/>
                </a:solidFill>
              </a:rPr>
              <a:t> change </a:t>
            </a:r>
            <a:r>
              <a:rPr lang="sk-SK" b="1" dirty="0" err="1">
                <a:solidFill>
                  <a:schemeClr val="bg1"/>
                </a:solidFill>
              </a:rPr>
              <a:t>since</a:t>
            </a:r>
            <a:r>
              <a:rPr lang="sk-SK" b="1" dirty="0">
                <a:solidFill>
                  <a:schemeClr val="bg1"/>
                </a:solidFill>
              </a:rPr>
              <a:t> 1950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A71E5055-A1B5-4151-8281-ECE074A54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77206"/>
              </p:ext>
            </p:extLst>
          </p:nvPr>
        </p:nvGraphicFramePr>
        <p:xfrm>
          <a:off x="1856664" y="1746172"/>
          <a:ext cx="8753852" cy="3748137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120592">
                  <a:extLst>
                    <a:ext uri="{9D8B030D-6E8A-4147-A177-3AD203B41FA5}">
                      <a16:colId xmlns:a16="http://schemas.microsoft.com/office/drawing/2014/main" xmlns="" val="768796703"/>
                    </a:ext>
                  </a:extLst>
                </a:gridCol>
                <a:gridCol w="1290519">
                  <a:extLst>
                    <a:ext uri="{9D8B030D-6E8A-4147-A177-3AD203B41FA5}">
                      <a16:colId xmlns:a16="http://schemas.microsoft.com/office/drawing/2014/main" xmlns="" val="2044130024"/>
                    </a:ext>
                  </a:extLst>
                </a:gridCol>
                <a:gridCol w="2143065">
                  <a:extLst>
                    <a:ext uri="{9D8B030D-6E8A-4147-A177-3AD203B41FA5}">
                      <a16:colId xmlns:a16="http://schemas.microsoft.com/office/drawing/2014/main" xmlns="" val="3884889959"/>
                    </a:ext>
                  </a:extLst>
                </a:gridCol>
                <a:gridCol w="1909157">
                  <a:extLst>
                    <a:ext uri="{9D8B030D-6E8A-4147-A177-3AD203B41FA5}">
                      <a16:colId xmlns:a16="http://schemas.microsoft.com/office/drawing/2014/main" xmlns="" val="1825981094"/>
                    </a:ext>
                  </a:extLst>
                </a:gridCol>
                <a:gridCol w="1290519">
                  <a:extLst>
                    <a:ext uri="{9D8B030D-6E8A-4147-A177-3AD203B41FA5}">
                      <a16:colId xmlns:a16="http://schemas.microsoft.com/office/drawing/2014/main" xmlns="" val="2824171375"/>
                    </a:ext>
                  </a:extLst>
                </a:gridCol>
              </a:tblGrid>
              <a:tr h="537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0" cap="all" spc="150" dirty="0" err="1">
                          <a:solidFill>
                            <a:schemeClr val="lt1"/>
                          </a:solidFill>
                          <a:effectLst/>
                        </a:rPr>
                        <a:t>year</a:t>
                      </a:r>
                      <a:endParaRPr lang="en-GB" sz="24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0" cap="all" spc="150" dirty="0">
                          <a:solidFill>
                            <a:schemeClr val="lt1"/>
                          </a:solidFill>
                          <a:effectLst/>
                        </a:rPr>
                        <a:t>CR</a:t>
                      </a:r>
                      <a:endParaRPr lang="en-GB" sz="24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0" cap="all" spc="150" dirty="0" err="1">
                          <a:solidFill>
                            <a:schemeClr val="lt1"/>
                          </a:solidFill>
                          <a:effectLst/>
                        </a:rPr>
                        <a:t>Hungary</a:t>
                      </a:r>
                      <a:endParaRPr lang="en-GB" sz="24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0" cap="all" spc="150" dirty="0" err="1">
                          <a:solidFill>
                            <a:schemeClr val="lt1"/>
                          </a:solidFill>
                          <a:effectLst/>
                        </a:rPr>
                        <a:t>Poland</a:t>
                      </a:r>
                      <a:endParaRPr lang="en-GB" sz="24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0" cap="all" spc="150" dirty="0">
                          <a:solidFill>
                            <a:schemeClr val="lt1"/>
                          </a:solidFill>
                          <a:effectLst/>
                        </a:rPr>
                        <a:t>SR</a:t>
                      </a:r>
                      <a:endParaRPr lang="en-GB" sz="24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728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1 950</a:t>
                      </a:r>
                      <a:endParaRPr lang="en-GB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8 925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9 341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25 035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3 463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3435909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>
                          <a:solidFill>
                            <a:schemeClr val="tx1"/>
                          </a:solidFill>
                          <a:effectLst/>
                        </a:rPr>
                        <a:t>1 970</a:t>
                      </a:r>
                      <a:endParaRPr lang="en-GB" sz="1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9 805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10 338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32 658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4 528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8639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1 990</a:t>
                      </a:r>
                      <a:endParaRPr lang="en-GB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10 363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10 374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38 073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5 298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388996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>
                          <a:solidFill>
                            <a:schemeClr val="tx1"/>
                          </a:solidFill>
                          <a:effectLst/>
                        </a:rPr>
                        <a:t>2 010</a:t>
                      </a:r>
                      <a:endParaRPr lang="en-GB" sz="1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10 517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10 014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38 530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5 431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76024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>
                          <a:solidFill>
                            <a:schemeClr val="tx1"/>
                          </a:solidFill>
                          <a:effectLst/>
                        </a:rPr>
                        <a:t>2 019</a:t>
                      </a:r>
                      <a:endParaRPr lang="en-GB" sz="1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10 669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9 771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38 383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5 454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3399052"/>
                  </a:ext>
                </a:extLst>
              </a:tr>
              <a:tr h="4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cap="none" spc="0">
                          <a:solidFill>
                            <a:schemeClr val="tx1"/>
                          </a:solidFill>
                          <a:effectLst/>
                        </a:rPr>
                        <a:t>Index 2019/1950</a:t>
                      </a:r>
                      <a:endParaRPr lang="en-GB" sz="1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119.5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>
                          <a:solidFill>
                            <a:schemeClr val="tx1"/>
                          </a:solidFill>
                          <a:effectLst/>
                        </a:rPr>
                        <a:t>104.6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153.3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157.5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803" marR="120803" marT="120803" marB="12080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32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52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5C9-EF44-4919-A40D-3639EE7D2CC9}" type="slidenum">
              <a:rPr lang="sk-SK" smtClean="0"/>
              <a:t>9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703654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Natality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381506"/>
              </p:ext>
            </p:extLst>
          </p:nvPr>
        </p:nvGraphicFramePr>
        <p:xfrm>
          <a:off x="633799" y="1169892"/>
          <a:ext cx="9348401" cy="484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788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793B745D5D3E4E9C9057DF163761D8" ma:contentTypeVersion="4" ma:contentTypeDescription="Umožňuje vytvoriť nový dokument." ma:contentTypeScope="" ma:versionID="097f41dda31217073e97494ef588b724">
  <xsd:schema xmlns:xsd="http://www.w3.org/2001/XMLSchema" xmlns:xs="http://www.w3.org/2001/XMLSchema" xmlns:p="http://schemas.microsoft.com/office/2006/metadata/properties" xmlns:ns2="51fe2243-2fc1-4574-9e1e-3e8b9ffe465a" targetNamespace="http://schemas.microsoft.com/office/2006/metadata/properties" ma:root="true" ma:fieldsID="eb550587efd1f5f1c465990f1c696510" ns2:_="">
    <xsd:import namespace="51fe2243-2fc1-4574-9e1e-3e8b9ff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e2243-2fc1-4574-9e1e-3e8b9ffe4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E5472-B059-4333-9095-49D105B7B97F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1fe2243-2fc1-4574-9e1e-3e8b9ffe465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3B16A2-F61B-4FD1-8E8D-9C0A2B39B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CEBE4-90F8-47C5-B39E-46ABE7F35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e2243-2fc1-4574-9e1e-3e8b9ffe4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1419</Words>
  <Application>Microsoft Office PowerPoint</Application>
  <PresentationFormat>Širokouhlá</PresentationFormat>
  <Paragraphs>448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Roboto</vt:lpstr>
      <vt:lpstr>Times New Roman</vt:lpstr>
      <vt:lpstr>Motív balíka Office</vt:lpstr>
      <vt:lpstr>Population development in V4 countries  doc. Ing. Zuzana Poláková, PhD. Ing. Jozef Palkovič, PhD.  Ing. Eva Matejková, PhD. Ing. Miriam Pietriková, PhD.</vt:lpstr>
      <vt:lpstr>Introduction of our research team</vt:lpstr>
      <vt:lpstr>Demographic development in V4 countries</vt:lpstr>
      <vt:lpstr>Demographic development in V4 countries</vt:lpstr>
      <vt:lpstr>Population – mid year population</vt:lpstr>
      <vt:lpstr>Prezentácia programu PowerPoint</vt:lpstr>
      <vt:lpstr>Prezentácia programu PowerPoint</vt:lpstr>
      <vt:lpstr>Population change since 1950</vt:lpstr>
      <vt:lpstr>Natality</vt:lpstr>
      <vt:lpstr>Natality</vt:lpstr>
      <vt:lpstr>Prezentácia programu PowerPoint</vt:lpstr>
      <vt:lpstr>Prezentácia programu PowerPoint</vt:lpstr>
      <vt:lpstr>Natality</vt:lpstr>
      <vt:lpstr>Mortality</vt:lpstr>
      <vt:lpstr>Mortality</vt:lpstr>
      <vt:lpstr>Prezentácia programu PowerPoint</vt:lpstr>
      <vt:lpstr>Mortality</vt:lpstr>
      <vt:lpstr>Natural Increase</vt:lpstr>
      <vt:lpstr>Natural Increase</vt:lpstr>
      <vt:lpstr>Prezentácia programu PowerPoint</vt:lpstr>
      <vt:lpstr>Natural Increase</vt:lpstr>
      <vt:lpstr>Indicators - Natural Increase – Sun ray plot</vt:lpstr>
      <vt:lpstr>Migration</vt:lpstr>
      <vt:lpstr>Prezentácia programu PowerPoint</vt:lpstr>
      <vt:lpstr>Prezentácia programu PowerPoint</vt:lpstr>
      <vt:lpstr>Prezentácia programu PowerPoint</vt:lpstr>
      <vt:lpstr>Prezentácia programu PowerPoint</vt:lpstr>
      <vt:lpstr>Webb diagram</vt:lpstr>
      <vt:lpstr>Prezentácia programu PowerPoint</vt:lpstr>
      <vt:lpstr>Prezentácia programu PowerPoint</vt:lpstr>
      <vt:lpstr>Prezentácia programu PowerPoint</vt:lpstr>
      <vt:lpstr>Prezentácia programu PowerPoint</vt:lpstr>
      <vt:lpstr>Comparation –resume – sun ray plot</vt:lpstr>
      <vt:lpstr>Prezentácia programu PowerPoint</vt:lpstr>
    </vt:vector>
  </TitlesOfParts>
  <Company>SPU Nitra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development in V4 countries</dc:title>
  <dc:creator>mPriezvisko</dc:creator>
  <cp:lastModifiedBy>Zuzana Poláková</cp:lastModifiedBy>
  <cp:revision>38</cp:revision>
  <dcterms:created xsi:type="dcterms:W3CDTF">2021-05-17T08:47:48Z</dcterms:created>
  <dcterms:modified xsi:type="dcterms:W3CDTF">2021-06-08T07:52:51Z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0x01010039793B745D5D3E4E9C9057DF163761D8</vt:lpwstr>
  </property>
</Properties>
</file>