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BB572-9793-4FA3-8C89-C45600BC6D60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F9054-840D-4E4C-8A52-823624FE6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519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BB572-9793-4FA3-8C89-C45600BC6D60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F9054-840D-4E4C-8A52-823624FE6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399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BB572-9793-4FA3-8C89-C45600BC6D60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F9054-840D-4E4C-8A52-823624FE6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694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BB572-9793-4FA3-8C89-C45600BC6D60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F9054-840D-4E4C-8A52-823624FE6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69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BB572-9793-4FA3-8C89-C45600BC6D60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F9054-840D-4E4C-8A52-823624FE6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159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BB572-9793-4FA3-8C89-C45600BC6D60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F9054-840D-4E4C-8A52-823624FE6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20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BB572-9793-4FA3-8C89-C45600BC6D60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F9054-840D-4E4C-8A52-823624FE6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38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BB572-9793-4FA3-8C89-C45600BC6D60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F9054-840D-4E4C-8A52-823624FE6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605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BB572-9793-4FA3-8C89-C45600BC6D60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F9054-840D-4E4C-8A52-823624FE6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60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BB572-9793-4FA3-8C89-C45600BC6D60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F9054-840D-4E4C-8A52-823624FE6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831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BB572-9793-4FA3-8C89-C45600BC6D60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F9054-840D-4E4C-8A52-823624FE6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885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52BB572-9793-4FA3-8C89-C45600BC6D60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A26F9054-840D-4E4C-8A52-823624FE6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89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Business </a:t>
            </a:r>
            <a:r>
              <a:rPr lang="sk-SK" dirty="0" err="1" smtClean="0"/>
              <a:t>statistics</a:t>
            </a:r>
            <a:r>
              <a:rPr lang="sk-SK" dirty="0" smtClean="0"/>
              <a:t> and </a:t>
            </a:r>
            <a:r>
              <a:rPr lang="sk-SK" dirty="0" err="1" smtClean="0"/>
              <a:t>econometrics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err="1" smtClean="0"/>
              <a:t>Intriduction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err="1" smtClean="0"/>
              <a:t>Renata</a:t>
            </a:r>
            <a:r>
              <a:rPr lang="sk-SK" dirty="0" smtClean="0"/>
              <a:t> Benda </a:t>
            </a:r>
            <a:r>
              <a:rPr lang="sk-SK" dirty="0" err="1" smtClean="0"/>
              <a:t>Prokeinova</a:t>
            </a:r>
            <a:endParaRPr lang="sk-SK" dirty="0" smtClean="0"/>
          </a:p>
          <a:p>
            <a:r>
              <a:rPr lang="sk-SK" dirty="0" smtClean="0"/>
              <a:t>Department of </a:t>
            </a:r>
            <a:r>
              <a:rPr lang="sk-SK" dirty="0" err="1" smtClean="0"/>
              <a:t>statistics</a:t>
            </a:r>
            <a:r>
              <a:rPr lang="sk-SK" dirty="0" smtClean="0"/>
              <a:t> and </a:t>
            </a:r>
            <a:r>
              <a:rPr lang="sk-SK" dirty="0" err="1" smtClean="0"/>
              <a:t>operation</a:t>
            </a:r>
            <a:r>
              <a:rPr lang="sk-SK" dirty="0" smtClean="0"/>
              <a:t> </a:t>
            </a:r>
            <a:r>
              <a:rPr lang="sk-SK" dirty="0" err="1" smtClean="0"/>
              <a:t>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349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teachers</a:t>
            </a:r>
            <a:endParaRPr lang="en-US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Ing. </a:t>
            </a:r>
            <a:r>
              <a:rPr lang="sk-SK" dirty="0" err="1" smtClean="0"/>
              <a:t>Renata</a:t>
            </a:r>
            <a:r>
              <a:rPr lang="sk-SK" dirty="0" smtClean="0"/>
              <a:t> Benda-</a:t>
            </a:r>
            <a:r>
              <a:rPr lang="sk-SK" dirty="0" err="1" smtClean="0"/>
              <a:t>Prokeinova</a:t>
            </a:r>
            <a:r>
              <a:rPr lang="sk-SK" dirty="0" smtClean="0"/>
              <a:t>, PhD. (</a:t>
            </a:r>
            <a:r>
              <a:rPr lang="sk-SK" dirty="0" err="1" smtClean="0"/>
              <a:t>february</a:t>
            </a:r>
            <a:r>
              <a:rPr lang="sk-SK" dirty="0" smtClean="0"/>
              <a:t> to </a:t>
            </a:r>
            <a:r>
              <a:rPr lang="sk-SK" dirty="0" err="1" smtClean="0"/>
              <a:t>march</a:t>
            </a:r>
            <a:r>
              <a:rPr lang="sk-SK" dirty="0" smtClean="0"/>
              <a:t> 2019)</a:t>
            </a:r>
          </a:p>
          <a:p>
            <a:pPr marL="0" indent="0">
              <a:buNone/>
            </a:pPr>
            <a:r>
              <a:rPr lang="sk-SK" dirty="0" smtClean="0"/>
              <a:t>Business </a:t>
            </a:r>
            <a:r>
              <a:rPr lang="sk-SK" dirty="0" err="1" smtClean="0"/>
              <a:t>Statistics</a:t>
            </a:r>
            <a:endParaRPr lang="sk-SK" dirty="0" smtClean="0"/>
          </a:p>
          <a:p>
            <a:r>
              <a:rPr lang="sk-SK" dirty="0" smtClean="0"/>
              <a:t>Ing. Jozef Palkovič, PhD. (</a:t>
            </a:r>
            <a:r>
              <a:rPr lang="sk-SK" dirty="0" err="1" smtClean="0"/>
              <a:t>april</a:t>
            </a:r>
            <a:r>
              <a:rPr lang="sk-SK" dirty="0" smtClean="0"/>
              <a:t> to </a:t>
            </a:r>
            <a:r>
              <a:rPr lang="sk-SK" dirty="0" err="1" smtClean="0"/>
              <a:t>may</a:t>
            </a:r>
            <a:r>
              <a:rPr lang="sk-SK" dirty="0" smtClean="0"/>
              <a:t> 2019)</a:t>
            </a:r>
          </a:p>
          <a:p>
            <a:pPr marL="0" indent="0">
              <a:buNone/>
            </a:pPr>
            <a:r>
              <a:rPr lang="sk-SK" dirty="0" err="1" smtClean="0"/>
              <a:t>Econometrics</a:t>
            </a: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Department of </a:t>
            </a:r>
            <a:r>
              <a:rPr lang="sk-SK" dirty="0" err="1" smtClean="0"/>
              <a:t>Statistics</a:t>
            </a:r>
            <a:r>
              <a:rPr lang="sk-SK" dirty="0" smtClean="0"/>
              <a:t> and </a:t>
            </a:r>
            <a:r>
              <a:rPr lang="sk-SK" dirty="0" err="1" smtClean="0"/>
              <a:t>Operation</a:t>
            </a:r>
            <a:r>
              <a:rPr lang="sk-SK" dirty="0" smtClean="0"/>
              <a:t> </a:t>
            </a:r>
            <a:r>
              <a:rPr lang="sk-SK" dirty="0" err="1" smtClean="0"/>
              <a:t>Research</a:t>
            </a:r>
            <a:endParaRPr lang="sk-SK" dirty="0" smtClean="0"/>
          </a:p>
          <a:p>
            <a:pPr marL="0" indent="0">
              <a:buNone/>
            </a:pPr>
            <a:r>
              <a:rPr lang="sk-SK" dirty="0" err="1" smtClean="0"/>
              <a:t>Faculty</a:t>
            </a:r>
            <a:r>
              <a:rPr lang="sk-SK" dirty="0" smtClean="0"/>
              <a:t> of </a:t>
            </a:r>
            <a:r>
              <a:rPr lang="sk-SK" dirty="0" err="1" smtClean="0"/>
              <a:t>Economics</a:t>
            </a:r>
            <a:r>
              <a:rPr lang="sk-SK" dirty="0" smtClean="0"/>
              <a:t> and Management</a:t>
            </a:r>
          </a:p>
          <a:p>
            <a:pPr marL="0" indent="0">
              <a:buNone/>
            </a:pPr>
            <a:r>
              <a:rPr lang="sk-SK" dirty="0" smtClean="0"/>
              <a:t>Slovak </a:t>
            </a:r>
            <a:r>
              <a:rPr lang="sk-SK" dirty="0" err="1" smtClean="0"/>
              <a:t>University</a:t>
            </a:r>
            <a:r>
              <a:rPr lang="sk-SK" dirty="0" smtClean="0"/>
              <a:t> of </a:t>
            </a:r>
            <a:r>
              <a:rPr lang="sk-SK" dirty="0" err="1" smtClean="0"/>
              <a:t>Agriculture</a:t>
            </a:r>
            <a:r>
              <a:rPr lang="sk-SK" dirty="0" smtClean="0"/>
              <a:t> in Nitra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258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Assesment</a:t>
            </a:r>
            <a:r>
              <a:rPr lang="sk-SK" dirty="0" smtClean="0"/>
              <a:t> </a:t>
            </a:r>
            <a:r>
              <a:rPr lang="sk-SK" dirty="0" err="1" smtClean="0"/>
              <a:t>method</a:t>
            </a:r>
            <a:r>
              <a:rPr lang="sk-SK" dirty="0" smtClean="0"/>
              <a:t> of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subject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will be two practical written tests - 20 </a:t>
            </a:r>
            <a:r>
              <a:rPr lang="en-US" dirty="0" smtClean="0"/>
              <a:t>points/test</a:t>
            </a:r>
            <a:endParaRPr lang="sk-SK" dirty="0" smtClean="0"/>
          </a:p>
          <a:p>
            <a:r>
              <a:rPr lang="sk-SK" dirty="0" err="1" smtClean="0"/>
              <a:t>One</a:t>
            </a:r>
            <a:r>
              <a:rPr lang="sk-SK" dirty="0" smtClean="0"/>
              <a:t> </a:t>
            </a:r>
            <a:r>
              <a:rPr lang="sk-SK" dirty="0" err="1" smtClean="0"/>
              <a:t>Final</a:t>
            </a:r>
            <a:r>
              <a:rPr lang="en-US" dirty="0" smtClean="0"/>
              <a:t> </a:t>
            </a:r>
            <a:r>
              <a:rPr lang="en-US" dirty="0"/>
              <a:t>Project - </a:t>
            </a:r>
            <a:r>
              <a:rPr lang="sk-SK" dirty="0" smtClean="0"/>
              <a:t>6</a:t>
            </a:r>
            <a:r>
              <a:rPr lang="en-US" dirty="0" smtClean="0"/>
              <a:t>0 points</a:t>
            </a:r>
            <a:endParaRPr lang="sk-SK" dirty="0" smtClean="0"/>
          </a:p>
          <a:p>
            <a:r>
              <a:rPr lang="en-US" dirty="0"/>
              <a:t>Overall evaluation: A&gt; 93 points B 92-86 points C 85-79 points 78-72 points D, E 71-64 points.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39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Business </a:t>
            </a:r>
            <a:r>
              <a:rPr lang="sk-SK" dirty="0" err="1" smtClean="0"/>
              <a:t>Statistics</a:t>
            </a:r>
            <a:r>
              <a:rPr lang="sk-SK" dirty="0" smtClean="0"/>
              <a:t> </a:t>
            </a:r>
            <a:br>
              <a:rPr lang="sk-SK" dirty="0" smtClean="0"/>
            </a:br>
            <a:r>
              <a:rPr lang="sk-SK" dirty="0" err="1" smtClean="0"/>
              <a:t>Syllabus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en-US" dirty="0"/>
              <a:t>Methods of analysis surveyed depending ordinal, nominal and cardinal data - parametric and non-parametric tests. </a:t>
            </a:r>
            <a:endParaRPr lang="sk-SK" dirty="0" smtClean="0"/>
          </a:p>
          <a:p>
            <a:r>
              <a:rPr lang="en-US" dirty="0" smtClean="0"/>
              <a:t>Multivariate </a:t>
            </a:r>
            <a:r>
              <a:rPr lang="en-US" dirty="0"/>
              <a:t>statistical analysis: Cluster analysis. Discriminant analysis. Factor analysis. </a:t>
            </a:r>
            <a:endParaRPr lang="sk-SK" dirty="0" smtClean="0"/>
          </a:p>
          <a:p>
            <a:r>
              <a:rPr lang="en-US" dirty="0" smtClean="0"/>
              <a:t>Forecasting </a:t>
            </a:r>
            <a:r>
              <a:rPr lang="en-US" dirty="0"/>
              <a:t>Methods: Adaptive forecasting methods. Leveling moving averages. Exponential smoothing.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985518"/>
      </p:ext>
    </p:extLst>
  </p:cSld>
  <p:clrMapOvr>
    <a:masterClrMapping/>
  </p:clrMapOvr>
</p:sld>
</file>

<file path=ppt/theme/theme1.xml><?xml version="1.0" encoding="utf-8"?>
<a:theme xmlns:a="http://schemas.openxmlformats.org/drawingml/2006/main" name="Rám">
  <a:themeElements>
    <a:clrScheme name="Rá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Rám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Rám</Template>
  <TotalTime>44</TotalTime>
  <Words>121</Words>
  <Application>Microsoft Office PowerPoint</Application>
  <PresentationFormat>Širokouhlá</PresentationFormat>
  <Paragraphs>21</Paragraphs>
  <Slides>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7" baseType="lpstr">
      <vt:lpstr>Corbel</vt:lpstr>
      <vt:lpstr>Wingdings 2</vt:lpstr>
      <vt:lpstr>Rám</vt:lpstr>
      <vt:lpstr>Business statistics and econometrics Intriduction</vt:lpstr>
      <vt:lpstr>teachers</vt:lpstr>
      <vt:lpstr>Assesment method of the subject</vt:lpstr>
      <vt:lpstr>Business Statistics  Syllabus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statistics and econometrics Intriduction</dc:title>
  <dc:creator>Charlotka</dc:creator>
  <cp:lastModifiedBy>Charlotka</cp:lastModifiedBy>
  <cp:revision>2</cp:revision>
  <dcterms:created xsi:type="dcterms:W3CDTF">2019-02-10T11:21:43Z</dcterms:created>
  <dcterms:modified xsi:type="dcterms:W3CDTF">2019-02-10T12:06:16Z</dcterms:modified>
</cp:coreProperties>
</file>