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702" r:id="rId2"/>
  </p:sldMasterIdLst>
  <p:sldIdLst>
    <p:sldId id="256" r:id="rId3"/>
    <p:sldId id="260" r:id="rId4"/>
    <p:sldId id="257" r:id="rId5"/>
    <p:sldId id="258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0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8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74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8538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55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0960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86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67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3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93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18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041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21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8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2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3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8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0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4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1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0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83993D58-21E3-4E0A-BBBD-007973DCAEA7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9CB8BB2B-26BB-4B0F-B68C-7D348E5C2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4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Neurónové siete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6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Prvé</a:t>
            </a:r>
            <a:r>
              <a:rPr lang="en-US" dirty="0"/>
              <a:t> </a:t>
            </a:r>
            <a:r>
              <a:rPr lang="en-US" dirty="0" err="1"/>
              <a:t>primitívne</a:t>
            </a:r>
            <a:r>
              <a:rPr lang="en-US" dirty="0"/>
              <a:t> </a:t>
            </a:r>
            <a:r>
              <a:rPr lang="en-US" dirty="0" err="1"/>
              <a:t>neurónové</a:t>
            </a:r>
            <a:r>
              <a:rPr lang="en-US" dirty="0"/>
              <a:t> </a:t>
            </a:r>
            <a:r>
              <a:rPr lang="en-US" dirty="0" err="1"/>
              <a:t>siete</a:t>
            </a:r>
            <a:r>
              <a:rPr lang="en-US" dirty="0"/>
              <a:t> </a:t>
            </a:r>
            <a:r>
              <a:rPr lang="en-US" dirty="0" err="1"/>
              <a:t>boli</a:t>
            </a:r>
            <a:r>
              <a:rPr lang="en-US" dirty="0"/>
              <a:t> </a:t>
            </a:r>
            <a:r>
              <a:rPr lang="en-US" dirty="0" err="1"/>
              <a:t>zostrojené</a:t>
            </a:r>
            <a:r>
              <a:rPr lang="en-US" dirty="0"/>
              <a:t> 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takmer</a:t>
            </a:r>
            <a:r>
              <a:rPr lang="en-US" dirty="0"/>
              <a:t> </a:t>
            </a:r>
            <a:r>
              <a:rPr lang="en-US" b="1" dirty="0" err="1"/>
              <a:t>pred</a:t>
            </a:r>
            <a:r>
              <a:rPr lang="en-US" b="1" dirty="0"/>
              <a:t> 70 </a:t>
            </a:r>
            <a:r>
              <a:rPr lang="en-US" b="1" dirty="0" err="1"/>
              <a:t>rokmi</a:t>
            </a:r>
            <a:r>
              <a:rPr lang="en-US" b="1" dirty="0"/>
              <a:t>.</a:t>
            </a:r>
            <a:r>
              <a:rPr lang="en-US" dirty="0"/>
              <a:t> </a:t>
            </a:r>
            <a:endParaRPr lang="sk-SK" dirty="0" smtClean="0"/>
          </a:p>
          <a:p>
            <a:r>
              <a:rPr lang="en-US" dirty="0" err="1" smtClean="0"/>
              <a:t>Teda</a:t>
            </a:r>
            <a:r>
              <a:rPr lang="en-US" dirty="0" smtClean="0"/>
              <a:t> </a:t>
            </a:r>
            <a:r>
              <a:rPr lang="en-US" dirty="0" err="1"/>
              <a:t>ešte</a:t>
            </a:r>
            <a:r>
              <a:rPr lang="en-US" dirty="0"/>
              <a:t> v </a:t>
            </a:r>
            <a:r>
              <a:rPr lang="en-US" dirty="0" err="1"/>
              <a:t>čase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čísla</a:t>
            </a:r>
            <a:r>
              <a:rPr lang="en-US" dirty="0"/>
              <a:t> do </a:t>
            </a:r>
            <a:r>
              <a:rPr lang="en-US" dirty="0" err="1"/>
              <a:t>počítačov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zadávali</a:t>
            </a:r>
            <a:r>
              <a:rPr lang="en-US" dirty="0"/>
              <a:t> </a:t>
            </a:r>
            <a:r>
              <a:rPr lang="en-US" dirty="0" err="1"/>
              <a:t>cez</a:t>
            </a:r>
            <a:r>
              <a:rPr lang="en-US" dirty="0"/>
              <a:t> </a:t>
            </a:r>
            <a:r>
              <a:rPr lang="en-US" dirty="0" err="1"/>
              <a:t>dierne</a:t>
            </a:r>
            <a:r>
              <a:rPr lang="en-US" dirty="0"/>
              <a:t> </a:t>
            </a:r>
            <a:r>
              <a:rPr lang="en-US" dirty="0" err="1"/>
              <a:t>štítky</a:t>
            </a:r>
            <a:r>
              <a:rPr lang="en-US" dirty="0"/>
              <a:t> a o </a:t>
            </a:r>
            <a:r>
              <a:rPr lang="en-US" dirty="0" err="1"/>
              <a:t>disketách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USB </a:t>
            </a:r>
            <a:r>
              <a:rPr lang="en-US" dirty="0" err="1"/>
              <a:t>kľúčoch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ešte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nechyrovalo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Zlomom</a:t>
            </a:r>
            <a:r>
              <a:rPr lang="en-US" dirty="0" smtClean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vývoji</a:t>
            </a:r>
            <a:r>
              <a:rPr lang="en-US" dirty="0"/>
              <a:t> </a:t>
            </a:r>
            <a:r>
              <a:rPr lang="en-US" dirty="0" err="1"/>
              <a:t>bol</a:t>
            </a:r>
            <a:r>
              <a:rPr lang="en-US" dirty="0"/>
              <a:t> </a:t>
            </a:r>
            <a:r>
              <a:rPr lang="en-US" dirty="0" err="1"/>
              <a:t>vynález</a:t>
            </a:r>
            <a:r>
              <a:rPr lang="en-US" dirty="0"/>
              <a:t>  </a:t>
            </a:r>
            <a:r>
              <a:rPr lang="en-US" dirty="0" err="1"/>
              <a:t>postupu</a:t>
            </a:r>
            <a:r>
              <a:rPr lang="en-US" dirty="0"/>
              <a:t> </a:t>
            </a:r>
            <a:r>
              <a:rPr lang="en-US" dirty="0" err="1"/>
              <a:t>Spätnej</a:t>
            </a:r>
            <a:r>
              <a:rPr lang="en-US" dirty="0"/>
              <a:t> </a:t>
            </a:r>
            <a:r>
              <a:rPr lang="en-US" dirty="0" err="1"/>
              <a:t>distribúcie</a:t>
            </a:r>
            <a:r>
              <a:rPr lang="en-US" dirty="0"/>
              <a:t> </a:t>
            </a:r>
            <a:r>
              <a:rPr lang="en-US" dirty="0" err="1"/>
              <a:t>chyby</a:t>
            </a:r>
            <a:r>
              <a:rPr lang="en-US" dirty="0"/>
              <a:t> (back propagation), s </a:t>
            </a:r>
            <a:r>
              <a:rPr lang="en-US" dirty="0" err="1"/>
              <a:t>ktorým</a:t>
            </a:r>
            <a:r>
              <a:rPr lang="en-US" dirty="0"/>
              <a:t> </a:t>
            </a:r>
            <a:r>
              <a:rPr lang="en-US" dirty="0" err="1"/>
              <a:t>prišiel</a:t>
            </a:r>
            <a:r>
              <a:rPr lang="en-US" dirty="0"/>
              <a:t> Geoffrey Hinton z </a:t>
            </a:r>
            <a:r>
              <a:rPr lang="en-US" dirty="0" err="1"/>
              <a:t>Toronta</a:t>
            </a:r>
            <a:r>
              <a:rPr lang="en-US" dirty="0"/>
              <a:t> v </a:t>
            </a:r>
            <a:r>
              <a:rPr lang="en-US" dirty="0" err="1"/>
              <a:t>roku</a:t>
            </a:r>
            <a:r>
              <a:rPr lang="en-US" dirty="0"/>
              <a:t> 1986. </a:t>
            </a:r>
          </a:p>
        </p:txBody>
      </p:sp>
    </p:spTree>
    <p:extLst>
      <p:ext uri="{BB962C8B-B14F-4D97-AF65-F5344CB8AC3E}">
        <p14:creationId xmlns:p14="http://schemas.microsoft.com/office/powerpoint/2010/main" val="346790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Mozog</a:t>
            </a:r>
            <a:r>
              <a:rPr lang="en-US" dirty="0"/>
              <a:t>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okolo</a:t>
            </a:r>
            <a:r>
              <a:rPr lang="en-US" dirty="0"/>
              <a:t> 10</a:t>
            </a:r>
            <a:r>
              <a:rPr lang="en-US" baseline="30000" dirty="0"/>
              <a:t>12</a:t>
            </a:r>
            <a:r>
              <a:rPr lang="en-US" dirty="0"/>
              <a:t> </a:t>
            </a:r>
            <a:r>
              <a:rPr lang="en-US" dirty="0" err="1"/>
              <a:t>buniek</a:t>
            </a:r>
            <a:r>
              <a:rPr lang="en-US" dirty="0"/>
              <a:t> </a:t>
            </a:r>
            <a:r>
              <a:rPr lang="en-US" dirty="0" err="1"/>
              <a:t>zvaných</a:t>
            </a:r>
            <a:r>
              <a:rPr lang="en-US" dirty="0"/>
              <a:t> </a:t>
            </a:r>
            <a:r>
              <a:rPr lang="en-US" b="1" dirty="0" err="1"/>
              <a:t>neuróny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smtClean="0"/>
              <a:t>Z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neurónu</a:t>
            </a:r>
            <a:r>
              <a:rPr lang="en-US" dirty="0"/>
              <a:t> </a:t>
            </a:r>
            <a:r>
              <a:rPr lang="en-US" dirty="0" err="1"/>
              <a:t>vychádza</a:t>
            </a:r>
            <a:r>
              <a:rPr lang="en-US" dirty="0"/>
              <a:t> </a:t>
            </a:r>
            <a:r>
              <a:rPr lang="en-US" dirty="0" err="1"/>
              <a:t>výbežok</a:t>
            </a:r>
            <a:r>
              <a:rPr lang="en-US" dirty="0"/>
              <a:t> (</a:t>
            </a:r>
            <a:r>
              <a:rPr lang="en-US" i="1" dirty="0" err="1"/>
              <a:t>axón</a:t>
            </a:r>
            <a:r>
              <a:rPr lang="en-US" dirty="0"/>
              <a:t>),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spája</a:t>
            </a:r>
            <a:r>
              <a:rPr lang="en-US" dirty="0"/>
              <a:t>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neurón</a:t>
            </a:r>
            <a:r>
              <a:rPr lang="en-US" dirty="0"/>
              <a:t> s </a:t>
            </a:r>
            <a:r>
              <a:rPr lang="en-US" dirty="0" err="1"/>
              <a:t>inými</a:t>
            </a:r>
            <a:r>
              <a:rPr lang="en-US" dirty="0"/>
              <a:t> </a:t>
            </a:r>
            <a:r>
              <a:rPr lang="en-US" dirty="0" err="1"/>
              <a:t>podobnými</a:t>
            </a:r>
            <a:r>
              <a:rPr lang="en-US" dirty="0"/>
              <a:t> </a:t>
            </a:r>
            <a:r>
              <a:rPr lang="en-US" dirty="0" err="1"/>
              <a:t>neurónmi</a:t>
            </a:r>
            <a:r>
              <a:rPr lang="en-US" dirty="0"/>
              <a:t> </a:t>
            </a:r>
            <a:r>
              <a:rPr lang="en-US" dirty="0" err="1"/>
              <a:t>cez</a:t>
            </a:r>
            <a:r>
              <a:rPr lang="en-US" dirty="0"/>
              <a:t> </a:t>
            </a:r>
            <a:r>
              <a:rPr lang="en-US" dirty="0" err="1"/>
              <a:t>spojenia</a:t>
            </a:r>
            <a:r>
              <a:rPr lang="en-US" dirty="0"/>
              <a:t>, </a:t>
            </a:r>
            <a:r>
              <a:rPr lang="en-US" dirty="0" err="1"/>
              <a:t>takzvané</a:t>
            </a:r>
            <a:r>
              <a:rPr lang="en-US" dirty="0"/>
              <a:t> </a:t>
            </a:r>
            <a:r>
              <a:rPr lang="en-US" b="1" dirty="0" err="1" smtClean="0"/>
              <a:t>synapsie</a:t>
            </a:r>
            <a:r>
              <a:rPr lang="en-US" dirty="0" smtClean="0"/>
              <a:t>.</a:t>
            </a:r>
            <a:endParaRPr lang="sk-SK" dirty="0" smtClean="0"/>
          </a:p>
          <a:p>
            <a:r>
              <a:rPr lang="en-US" dirty="0" err="1" smtClean="0"/>
              <a:t>Každý</a:t>
            </a:r>
            <a:r>
              <a:rPr lang="en-US" dirty="0" smtClean="0"/>
              <a:t> </a:t>
            </a:r>
            <a:r>
              <a:rPr lang="en-US" dirty="0" err="1"/>
              <a:t>neurón</a:t>
            </a:r>
            <a:r>
              <a:rPr lang="en-US" dirty="0"/>
              <a:t> </a:t>
            </a:r>
            <a:r>
              <a:rPr lang="en-US" dirty="0" err="1"/>
              <a:t>príma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od </a:t>
            </a:r>
            <a:r>
              <a:rPr lang="en-US" dirty="0" err="1"/>
              <a:t>iných</a:t>
            </a:r>
            <a:r>
              <a:rPr lang="en-US" dirty="0"/>
              <a:t> </a:t>
            </a:r>
            <a:r>
              <a:rPr lang="en-US" dirty="0" err="1"/>
              <a:t>neurónov</a:t>
            </a:r>
            <a:r>
              <a:rPr lang="en-US" dirty="0"/>
              <a:t> </a:t>
            </a:r>
            <a:r>
              <a:rPr lang="en-US" dirty="0" err="1"/>
              <a:t>cez</a:t>
            </a:r>
            <a:r>
              <a:rPr lang="en-US" dirty="0"/>
              <a:t> </a:t>
            </a:r>
            <a:r>
              <a:rPr lang="en-US" dirty="0" err="1"/>
              <a:t>približne</a:t>
            </a:r>
            <a:r>
              <a:rPr lang="en-US" dirty="0"/>
              <a:t> 7000 </a:t>
            </a:r>
            <a:r>
              <a:rPr lang="en-US" dirty="0" err="1"/>
              <a:t>takýchto</a:t>
            </a:r>
            <a:r>
              <a:rPr lang="en-US" dirty="0"/>
              <a:t> </a:t>
            </a:r>
            <a:r>
              <a:rPr lang="en-US" dirty="0" err="1"/>
              <a:t>synapsií</a:t>
            </a:r>
            <a:r>
              <a:rPr lang="en-US" dirty="0"/>
              <a:t>,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spracuje</a:t>
            </a:r>
            <a:r>
              <a:rPr lang="en-US" dirty="0"/>
              <a:t> a </a:t>
            </a:r>
            <a:r>
              <a:rPr lang="en-US" dirty="0" err="1"/>
              <a:t>výsledok</a:t>
            </a:r>
            <a:r>
              <a:rPr lang="en-US" dirty="0"/>
              <a:t> </a:t>
            </a:r>
            <a:r>
              <a:rPr lang="en-US" dirty="0" err="1"/>
              <a:t>pošle</a:t>
            </a:r>
            <a:r>
              <a:rPr lang="en-US" dirty="0"/>
              <a:t> </a:t>
            </a:r>
            <a:r>
              <a:rPr lang="en-US" dirty="0" err="1"/>
              <a:t>ďalej</a:t>
            </a:r>
            <a:r>
              <a:rPr lang="en-US" dirty="0"/>
              <a:t>, </a:t>
            </a:r>
            <a:r>
              <a:rPr lang="en-US" dirty="0" err="1"/>
              <a:t>iným</a:t>
            </a:r>
            <a:r>
              <a:rPr lang="en-US" dirty="0"/>
              <a:t> </a:t>
            </a:r>
            <a:r>
              <a:rPr lang="en-US" dirty="0" err="1"/>
              <a:t>neurónom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smtClean="0"/>
              <a:t>S </a:t>
            </a:r>
            <a:r>
              <a:rPr lang="en-US" dirty="0" err="1"/>
              <a:t>rozvojom</a:t>
            </a:r>
            <a:r>
              <a:rPr lang="en-US" dirty="0"/>
              <a:t> </a:t>
            </a:r>
            <a:r>
              <a:rPr lang="en-US" dirty="0" err="1"/>
              <a:t>informatiky</a:t>
            </a:r>
            <a:r>
              <a:rPr lang="en-US" dirty="0"/>
              <a:t> </a:t>
            </a:r>
            <a:r>
              <a:rPr lang="en-US" dirty="0" err="1"/>
              <a:t>vznikla</a:t>
            </a:r>
            <a:r>
              <a:rPr lang="en-US" dirty="0"/>
              <a:t> </a:t>
            </a:r>
            <a:r>
              <a:rPr lang="en-US" dirty="0" err="1"/>
              <a:t>myšlienka</a:t>
            </a:r>
            <a:r>
              <a:rPr lang="en-US" dirty="0"/>
              <a:t> </a:t>
            </a:r>
            <a:r>
              <a:rPr lang="en-US" dirty="0" err="1"/>
              <a:t>modelovať</a:t>
            </a:r>
            <a:r>
              <a:rPr lang="en-US" dirty="0"/>
              <a:t> </a:t>
            </a:r>
            <a:r>
              <a:rPr lang="en-US" dirty="0" err="1"/>
              <a:t>takýto</a:t>
            </a:r>
            <a:r>
              <a:rPr lang="en-US" dirty="0"/>
              <a:t> </a:t>
            </a:r>
            <a:r>
              <a:rPr lang="en-US" dirty="0" err="1"/>
              <a:t>systém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počítači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5616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Modelovať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začalo</a:t>
            </a:r>
            <a:r>
              <a:rPr lang="en-US" dirty="0"/>
              <a:t>, ale </a:t>
            </a:r>
            <a:r>
              <a:rPr lang="en-US" dirty="0" err="1"/>
              <a:t>samozrejme</a:t>
            </a:r>
            <a:r>
              <a:rPr lang="en-US" dirty="0"/>
              <a:t> </a:t>
            </a:r>
            <a:r>
              <a:rPr lang="en-US" dirty="0" err="1"/>
              <a:t>značne</a:t>
            </a:r>
            <a:r>
              <a:rPr lang="en-US" dirty="0"/>
              <a:t> </a:t>
            </a:r>
            <a:r>
              <a:rPr lang="en-US" dirty="0" err="1"/>
              <a:t>zjednodušene</a:t>
            </a:r>
            <a:r>
              <a:rPr lang="en-US" dirty="0"/>
              <a:t>. </a:t>
            </a:r>
            <a:r>
              <a:rPr lang="en-US" dirty="0" err="1"/>
              <a:t>Namiesto</a:t>
            </a:r>
            <a:r>
              <a:rPr lang="en-US" dirty="0"/>
              <a:t> </a:t>
            </a:r>
            <a:r>
              <a:rPr lang="en-US" dirty="0" err="1"/>
              <a:t>triliónov</a:t>
            </a:r>
            <a:r>
              <a:rPr lang="en-US" dirty="0"/>
              <a:t> </a:t>
            </a:r>
            <a:r>
              <a:rPr lang="en-US" dirty="0" err="1"/>
              <a:t>neurónov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začalo</a:t>
            </a:r>
            <a:r>
              <a:rPr lang="en-US" dirty="0"/>
              <a:t> s </a:t>
            </a:r>
            <a:r>
              <a:rPr lang="en-US" dirty="0" err="1"/>
              <a:t>rádovo</a:t>
            </a:r>
            <a:r>
              <a:rPr lang="en-US" dirty="0"/>
              <a:t> </a:t>
            </a:r>
            <a:r>
              <a:rPr lang="en-US" dirty="0" err="1"/>
              <a:t>desiatkami</a:t>
            </a:r>
            <a:r>
              <a:rPr lang="en-US" dirty="0"/>
              <a:t> a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7000 </a:t>
            </a:r>
            <a:r>
              <a:rPr lang="en-US" dirty="0" err="1"/>
              <a:t>vstupov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zredukoval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a </a:t>
            </a:r>
            <a:r>
              <a:rPr lang="en-US" dirty="0" err="1"/>
              <a:t>viac</a:t>
            </a:r>
            <a:r>
              <a:rPr lang="en-US" dirty="0"/>
              <a:t>. A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vznikol</a:t>
            </a:r>
            <a:r>
              <a:rPr lang="en-US" dirty="0"/>
              <a:t> model </a:t>
            </a:r>
            <a:r>
              <a:rPr lang="en-US" dirty="0" err="1"/>
              <a:t>prvej</a:t>
            </a:r>
            <a:r>
              <a:rPr lang="en-US" dirty="0"/>
              <a:t> </a:t>
            </a:r>
            <a:r>
              <a:rPr lang="en-US" dirty="0" err="1"/>
              <a:t>umelej</a:t>
            </a:r>
            <a:r>
              <a:rPr lang="en-US" dirty="0"/>
              <a:t> </a:t>
            </a:r>
            <a:r>
              <a:rPr lang="en-US" dirty="0" err="1"/>
              <a:t>neurónovej</a:t>
            </a:r>
            <a:r>
              <a:rPr lang="en-US" dirty="0"/>
              <a:t> </a:t>
            </a:r>
            <a:r>
              <a:rPr lang="en-US" dirty="0" err="1"/>
              <a:t>siete</a:t>
            </a:r>
            <a:r>
              <a:rPr lang="en-US" dirty="0"/>
              <a:t>.</a:t>
            </a:r>
          </a:p>
        </p:txBody>
      </p:sp>
      <p:pic>
        <p:nvPicPr>
          <p:cNvPr id="1026" name="Picture 2" descr="nnmod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771" y="3239160"/>
            <a:ext cx="3244448" cy="307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216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86684" y="1030311"/>
            <a:ext cx="10515600" cy="5623171"/>
          </a:xfrm>
        </p:spPr>
        <p:txBody>
          <a:bodyPr>
            <a:normAutofit/>
          </a:bodyPr>
          <a:lstStyle/>
          <a:p>
            <a:r>
              <a:rPr lang="en-US" dirty="0" err="1"/>
              <a:t>Takáto</a:t>
            </a:r>
            <a:r>
              <a:rPr lang="en-US" dirty="0"/>
              <a:t> </a:t>
            </a:r>
            <a:r>
              <a:rPr lang="en-US" dirty="0" err="1"/>
              <a:t>sieť</a:t>
            </a:r>
            <a:r>
              <a:rPr lang="en-US" dirty="0"/>
              <a:t> je zo </a:t>
            </a:r>
            <a:r>
              <a:rPr lang="en-US" dirty="0" err="1"/>
              <a:t>začiatku</a:t>
            </a:r>
            <a:r>
              <a:rPr lang="en-US" dirty="0"/>
              <a:t> </a:t>
            </a:r>
            <a:r>
              <a:rPr lang="en-US" dirty="0" err="1"/>
              <a:t>prázdna</a:t>
            </a:r>
            <a:r>
              <a:rPr lang="en-US" dirty="0"/>
              <a:t> a aby </a:t>
            </a:r>
            <a:r>
              <a:rPr lang="en-US" dirty="0" err="1"/>
              <a:t>dokázala</a:t>
            </a:r>
            <a:r>
              <a:rPr lang="en-US" dirty="0"/>
              <a:t> </a:t>
            </a:r>
            <a:r>
              <a:rPr lang="en-US" dirty="0" err="1"/>
              <a:t>niečo</a:t>
            </a:r>
            <a:r>
              <a:rPr lang="en-US" dirty="0"/>
              <a:t> </a:t>
            </a:r>
            <a:r>
              <a:rPr lang="en-US" dirty="0" err="1"/>
              <a:t>robiť</a:t>
            </a:r>
            <a:r>
              <a:rPr lang="en-US" dirty="0"/>
              <a:t>,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 </a:t>
            </a:r>
            <a:r>
              <a:rPr lang="en-US" b="1" dirty="0" err="1"/>
              <a:t>učiť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takéto</a:t>
            </a:r>
            <a:r>
              <a:rPr lang="en-US" dirty="0"/>
              <a:t> </a:t>
            </a:r>
            <a:r>
              <a:rPr lang="en-US" dirty="0" err="1"/>
              <a:t>učenie</a:t>
            </a:r>
            <a:r>
              <a:rPr lang="en-US" dirty="0"/>
              <a:t> </a:t>
            </a:r>
            <a:r>
              <a:rPr lang="en-US" dirty="0" err="1"/>
              <a:t>prebieha</a:t>
            </a:r>
            <a:r>
              <a:rPr lang="en-US" dirty="0"/>
              <a:t>, </a:t>
            </a:r>
            <a:r>
              <a:rPr lang="en-US" dirty="0" err="1"/>
              <a:t>uvediem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príklade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Chcem</a:t>
            </a:r>
            <a:r>
              <a:rPr lang="en-US" dirty="0" smtClean="0"/>
              <a:t> </a:t>
            </a:r>
            <a:r>
              <a:rPr lang="en-US" dirty="0" err="1"/>
              <a:t>napríklad</a:t>
            </a:r>
            <a:r>
              <a:rPr lang="en-US" dirty="0"/>
              <a:t> </a:t>
            </a:r>
            <a:r>
              <a:rPr lang="en-US" dirty="0" err="1"/>
              <a:t>sieť</a:t>
            </a:r>
            <a:r>
              <a:rPr lang="en-US" dirty="0"/>
              <a:t> </a:t>
            </a:r>
            <a:r>
              <a:rPr lang="en-US" dirty="0" err="1"/>
              <a:t>naučiť</a:t>
            </a:r>
            <a:r>
              <a:rPr lang="en-US" dirty="0"/>
              <a:t>, aby </a:t>
            </a:r>
            <a:r>
              <a:rPr lang="en-US" dirty="0" err="1"/>
              <a:t>dokázala</a:t>
            </a:r>
            <a:r>
              <a:rPr lang="en-US" dirty="0"/>
              <a:t> </a:t>
            </a:r>
            <a:r>
              <a:rPr lang="en-US" dirty="0" err="1"/>
              <a:t>rozpoznávať</a:t>
            </a:r>
            <a:r>
              <a:rPr lang="en-US" dirty="0"/>
              <a:t> </a:t>
            </a:r>
            <a:r>
              <a:rPr lang="en-US" dirty="0" err="1"/>
              <a:t>dedičné</a:t>
            </a:r>
            <a:r>
              <a:rPr lang="en-US" dirty="0"/>
              <a:t> </a:t>
            </a:r>
            <a:r>
              <a:rPr lang="en-US" dirty="0" err="1"/>
              <a:t>choroby</a:t>
            </a:r>
            <a:r>
              <a:rPr lang="en-US" dirty="0"/>
              <a:t> z </a:t>
            </a:r>
            <a:r>
              <a:rPr lang="en-US" dirty="0" err="1"/>
              <a:t>úseku</a:t>
            </a:r>
            <a:r>
              <a:rPr lang="en-US" dirty="0"/>
              <a:t> </a:t>
            </a:r>
            <a:r>
              <a:rPr lang="en-US" dirty="0" err="1"/>
              <a:t>génu</a:t>
            </a:r>
            <a:r>
              <a:rPr lang="en-US" dirty="0"/>
              <a:t>. „</a:t>
            </a:r>
            <a:r>
              <a:rPr lang="en-US" dirty="0" err="1"/>
              <a:t>Ukážem</a:t>
            </a:r>
            <a:r>
              <a:rPr lang="en-US" dirty="0"/>
              <a:t>“ </a:t>
            </a:r>
            <a:r>
              <a:rPr lang="en-US" dirty="0" err="1"/>
              <a:t>sieti</a:t>
            </a:r>
            <a:r>
              <a:rPr lang="en-US" dirty="0"/>
              <a:t> </a:t>
            </a:r>
            <a:r>
              <a:rPr lang="en-US" dirty="0" err="1"/>
              <a:t>takýto</a:t>
            </a:r>
            <a:r>
              <a:rPr lang="en-US" dirty="0"/>
              <a:t> </a:t>
            </a:r>
            <a:r>
              <a:rPr lang="en-US" dirty="0" err="1"/>
              <a:t>úsek</a:t>
            </a:r>
            <a:r>
              <a:rPr lang="en-US" dirty="0"/>
              <a:t> (v </a:t>
            </a:r>
            <a:r>
              <a:rPr lang="en-US" dirty="0" err="1"/>
              <a:t>praxi</a:t>
            </a:r>
            <a:r>
              <a:rPr lang="en-US" dirty="0"/>
              <a:t> </a:t>
            </a:r>
            <a:r>
              <a:rPr lang="en-US" dirty="0" err="1"/>
              <a:t>úsek</a:t>
            </a:r>
            <a:r>
              <a:rPr lang="en-US" dirty="0"/>
              <a:t> </a:t>
            </a:r>
            <a:r>
              <a:rPr lang="en-US" dirty="0" err="1"/>
              <a:t>pozostáva</a:t>
            </a:r>
            <a:r>
              <a:rPr lang="en-US" dirty="0"/>
              <a:t> z </a:t>
            </a:r>
            <a:r>
              <a:rPr lang="en-US" dirty="0" err="1"/>
              <a:t>desiatok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stoviek</a:t>
            </a:r>
            <a:r>
              <a:rPr lang="en-US" dirty="0"/>
              <a:t> </a:t>
            </a:r>
            <a:r>
              <a:rPr lang="en-US" dirty="0" err="1"/>
              <a:t>písmen</a:t>
            </a:r>
            <a:r>
              <a:rPr lang="en-US" dirty="0"/>
              <a:t> A,C,G,T) a </a:t>
            </a:r>
            <a:r>
              <a:rPr lang="en-US" dirty="0" err="1"/>
              <a:t>sieť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rozhodne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gén</a:t>
            </a:r>
            <a:r>
              <a:rPr lang="en-US" dirty="0"/>
              <a:t> </a:t>
            </a:r>
            <a:r>
              <a:rPr lang="en-US" dirty="0" err="1"/>
              <a:t>generuje</a:t>
            </a:r>
            <a:r>
              <a:rPr lang="en-US" dirty="0"/>
              <a:t> </a:t>
            </a:r>
            <a:r>
              <a:rPr lang="en-US" dirty="0" err="1"/>
              <a:t>chorobu</a:t>
            </a:r>
            <a:r>
              <a:rPr lang="en-US" dirty="0"/>
              <a:t>,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. Ja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poviem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rozhodla</a:t>
            </a:r>
            <a:r>
              <a:rPr lang="en-US" dirty="0"/>
              <a:t> </a:t>
            </a:r>
            <a:r>
              <a:rPr lang="en-US" dirty="0" err="1"/>
              <a:t>správne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/>
              <a:t>áno</a:t>
            </a:r>
            <a:r>
              <a:rPr lang="en-US" dirty="0"/>
              <a:t>, </a:t>
            </a:r>
            <a:r>
              <a:rPr lang="en-US" dirty="0" err="1"/>
              <a:t>sieť</a:t>
            </a:r>
            <a:r>
              <a:rPr lang="en-US" dirty="0"/>
              <a:t> </a:t>
            </a:r>
            <a:r>
              <a:rPr lang="en-US" dirty="0" err="1"/>
              <a:t>posilní</a:t>
            </a:r>
            <a:r>
              <a:rPr lang="en-US" dirty="0"/>
              <a:t> tie </a:t>
            </a:r>
            <a:r>
              <a:rPr lang="en-US" dirty="0" err="1"/>
              <a:t>spojenia</a:t>
            </a:r>
            <a:r>
              <a:rPr lang="en-US" dirty="0"/>
              <a:t> (</a:t>
            </a:r>
            <a:r>
              <a:rPr lang="en-US" i="1" dirty="0" err="1"/>
              <a:t>synapsie</a:t>
            </a:r>
            <a:r>
              <a:rPr lang="en-US" dirty="0"/>
              <a:t>),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viedli</a:t>
            </a:r>
            <a:r>
              <a:rPr lang="en-US" dirty="0"/>
              <a:t> k </a:t>
            </a:r>
            <a:r>
              <a:rPr lang="en-US" dirty="0" err="1"/>
              <a:t>správnej</a:t>
            </a:r>
            <a:r>
              <a:rPr lang="en-US" dirty="0"/>
              <a:t> </a:t>
            </a:r>
            <a:r>
              <a:rPr lang="en-US" dirty="0" err="1"/>
              <a:t>odpovedi</a:t>
            </a:r>
            <a:r>
              <a:rPr lang="en-US" dirty="0"/>
              <a:t>,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, </a:t>
            </a:r>
            <a:r>
              <a:rPr lang="en-US" dirty="0" err="1"/>
              <a:t>oslabí</a:t>
            </a:r>
            <a:r>
              <a:rPr lang="en-US" dirty="0"/>
              <a:t> </a:t>
            </a:r>
            <a:r>
              <a:rPr lang="en-US" dirty="0" err="1"/>
              <a:t>chybné</a:t>
            </a:r>
            <a:r>
              <a:rPr lang="en-US" dirty="0"/>
              <a:t> </a:t>
            </a:r>
            <a:r>
              <a:rPr lang="en-US" dirty="0" err="1"/>
              <a:t>spojenia</a:t>
            </a:r>
            <a:r>
              <a:rPr lang="en-US" dirty="0"/>
              <a:t> (</a:t>
            </a:r>
            <a:r>
              <a:rPr lang="en-US" dirty="0" err="1"/>
              <a:t>takýto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en-US" dirty="0"/>
              <a:t> </a:t>
            </a:r>
            <a:r>
              <a:rPr lang="en-US" dirty="0" err="1"/>
              <a:t>učenia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všeobecne</a:t>
            </a:r>
            <a:r>
              <a:rPr lang="en-US" dirty="0"/>
              <a:t> </a:t>
            </a:r>
            <a:r>
              <a:rPr lang="en-US" dirty="0" err="1"/>
              <a:t>volá</a:t>
            </a:r>
            <a:r>
              <a:rPr lang="en-US" dirty="0"/>
              <a:t> </a:t>
            </a:r>
            <a:r>
              <a:rPr lang="en-US" i="1" dirty="0" err="1"/>
              <a:t>odmena-trest</a:t>
            </a:r>
            <a:r>
              <a:rPr lang="en-US" dirty="0"/>
              <a:t>). </a:t>
            </a:r>
            <a:endParaRPr lang="sk-SK" dirty="0" smtClean="0"/>
          </a:p>
          <a:p>
            <a:r>
              <a:rPr lang="en-US" dirty="0" smtClean="0"/>
              <a:t>Na </a:t>
            </a:r>
            <a:r>
              <a:rPr lang="en-US" dirty="0" err="1"/>
              <a:t>začiatku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sieť</a:t>
            </a:r>
            <a:r>
              <a:rPr lang="en-US" dirty="0"/>
              <a:t> </a:t>
            </a:r>
            <a:r>
              <a:rPr lang="en-US" dirty="0" err="1"/>
              <a:t>rozhoduje</a:t>
            </a:r>
            <a:r>
              <a:rPr lang="en-US" dirty="0"/>
              <a:t> </a:t>
            </a:r>
            <a:r>
              <a:rPr lang="en-US" dirty="0" err="1"/>
              <a:t>samozrejme</a:t>
            </a:r>
            <a:r>
              <a:rPr lang="en-US" dirty="0"/>
              <a:t> </a:t>
            </a:r>
            <a:r>
              <a:rPr lang="en-US" dirty="0" err="1"/>
              <a:t>náhodne</a:t>
            </a:r>
            <a:r>
              <a:rPr lang="en-US" dirty="0"/>
              <a:t>, ale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čase</a:t>
            </a:r>
            <a:r>
              <a:rPr lang="en-US" dirty="0"/>
              <a:t> je </a:t>
            </a:r>
            <a:r>
              <a:rPr lang="en-US" dirty="0" err="1"/>
              <a:t>čoraz</a:t>
            </a:r>
            <a:r>
              <a:rPr lang="en-US" dirty="0"/>
              <a:t> </a:t>
            </a:r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odpovedí</a:t>
            </a:r>
            <a:r>
              <a:rPr lang="en-US" dirty="0"/>
              <a:t> </a:t>
            </a:r>
            <a:r>
              <a:rPr lang="en-US" dirty="0" err="1"/>
              <a:t>správnych</a:t>
            </a:r>
            <a:r>
              <a:rPr lang="en-US" dirty="0"/>
              <a:t>. </a:t>
            </a:r>
            <a:r>
              <a:rPr lang="en-US" dirty="0" err="1"/>
              <a:t>Nakoniec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sieť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vedieť</a:t>
            </a:r>
            <a:r>
              <a:rPr lang="en-US" dirty="0"/>
              <a:t> </a:t>
            </a:r>
            <a:r>
              <a:rPr lang="en-US" dirty="0" err="1"/>
              <a:t>určiť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gén</a:t>
            </a:r>
            <a:r>
              <a:rPr lang="en-US" dirty="0"/>
              <a:t> </a:t>
            </a:r>
            <a:r>
              <a:rPr lang="en-US" dirty="0" err="1"/>
              <a:t>generuje</a:t>
            </a:r>
            <a:r>
              <a:rPr lang="en-US" dirty="0"/>
              <a:t> </a:t>
            </a:r>
            <a:r>
              <a:rPr lang="en-US" dirty="0" err="1"/>
              <a:t>chorobu</a:t>
            </a:r>
            <a:r>
              <a:rPr lang="en-US" dirty="0"/>
              <a:t>,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Paradoxne</a:t>
            </a:r>
            <a:r>
              <a:rPr lang="en-US" dirty="0"/>
              <a:t>, </a:t>
            </a:r>
            <a:r>
              <a:rPr lang="en-US" dirty="0" err="1"/>
              <a:t>sieť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nepovie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základe</a:t>
            </a:r>
            <a:r>
              <a:rPr lang="en-US" dirty="0"/>
              <a:t> </a:t>
            </a:r>
            <a:r>
              <a:rPr lang="en-US" dirty="0" err="1"/>
              <a:t>čoho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správne</a:t>
            </a:r>
            <a:r>
              <a:rPr lang="en-US" dirty="0"/>
              <a:t> </a:t>
            </a:r>
            <a:r>
              <a:rPr lang="en-US" dirty="0" err="1"/>
              <a:t>rozhoduje</a:t>
            </a:r>
            <a:r>
              <a:rPr lang="en-US" dirty="0"/>
              <a:t> a </a:t>
            </a:r>
            <a:r>
              <a:rPr lang="en-US" dirty="0" err="1"/>
              <a:t>preto</a:t>
            </a:r>
            <a:r>
              <a:rPr lang="en-US" dirty="0"/>
              <a:t> pre </a:t>
            </a:r>
            <a:r>
              <a:rPr lang="en-US" dirty="0" err="1"/>
              <a:t>lekára</a:t>
            </a:r>
            <a:r>
              <a:rPr lang="en-US" dirty="0"/>
              <a:t>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pracuje</a:t>
            </a:r>
            <a:r>
              <a:rPr lang="en-US" dirty="0"/>
              <a:t> s </a:t>
            </a:r>
            <a:r>
              <a:rPr lang="en-US" dirty="0" err="1"/>
              <a:t>touto</a:t>
            </a:r>
            <a:r>
              <a:rPr lang="en-US" dirty="0"/>
              <a:t> </a:t>
            </a:r>
            <a:r>
              <a:rPr lang="en-US" dirty="0" err="1"/>
              <a:t>sieťou</a:t>
            </a:r>
            <a:r>
              <a:rPr lang="en-US" dirty="0"/>
              <a:t> </a:t>
            </a:r>
            <a:r>
              <a:rPr lang="en-US" dirty="0" err="1"/>
              <a:t>zostáva</a:t>
            </a:r>
            <a:r>
              <a:rPr lang="en-US" dirty="0"/>
              <a:t> </a:t>
            </a:r>
            <a:r>
              <a:rPr lang="en-US" dirty="0" err="1"/>
              <a:t>stále</a:t>
            </a:r>
            <a:r>
              <a:rPr lang="en-US" dirty="0"/>
              <a:t> </a:t>
            </a:r>
            <a:r>
              <a:rPr lang="en-US" dirty="0" err="1"/>
              <a:t>tajomstvom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úseky</a:t>
            </a:r>
            <a:r>
              <a:rPr lang="en-US" dirty="0"/>
              <a:t> </a:t>
            </a:r>
            <a:r>
              <a:rPr lang="en-US" dirty="0" err="1"/>
              <a:t>génu</a:t>
            </a:r>
            <a:r>
              <a:rPr lang="en-US" dirty="0"/>
              <a:t> to v </a:t>
            </a:r>
            <a:r>
              <a:rPr lang="en-US" dirty="0" err="1"/>
              <a:t>skutočnosti</a:t>
            </a:r>
            <a:r>
              <a:rPr lang="en-US" dirty="0"/>
              <a:t> </a:t>
            </a:r>
            <a:r>
              <a:rPr lang="en-US" dirty="0" err="1"/>
              <a:t>generujú</a:t>
            </a:r>
            <a:r>
              <a:rPr lang="en-US" dirty="0"/>
              <a:t> </a:t>
            </a:r>
            <a:r>
              <a:rPr lang="en-US" dirty="0" err="1"/>
              <a:t>chorobu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399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31903" y="1596981"/>
            <a:ext cx="10515600" cy="5636050"/>
          </a:xfrm>
        </p:spPr>
        <p:txBody>
          <a:bodyPr/>
          <a:lstStyle/>
          <a:p>
            <a:r>
              <a:rPr lang="sk-SK" dirty="0"/>
              <a:t>V</a:t>
            </a:r>
            <a:r>
              <a:rPr lang="en-US" dirty="0" smtClean="0"/>
              <a:t> </a:t>
            </a:r>
            <a:r>
              <a:rPr lang="en-US" dirty="0" err="1"/>
              <a:t>neurónových</a:t>
            </a:r>
            <a:r>
              <a:rPr lang="en-US" dirty="0"/>
              <a:t> </a:t>
            </a:r>
            <a:r>
              <a:rPr lang="en-US" dirty="0" err="1"/>
              <a:t>sieťach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rozlišujú</a:t>
            </a:r>
            <a:r>
              <a:rPr lang="en-US" dirty="0"/>
              <a:t> </a:t>
            </a:r>
            <a:r>
              <a:rPr lang="en-US" dirty="0" err="1"/>
              <a:t>zvyčajne</a:t>
            </a:r>
            <a:r>
              <a:rPr lang="en-US" dirty="0"/>
              <a:t> tri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vrstiev</a:t>
            </a:r>
            <a:r>
              <a:rPr lang="en-US" dirty="0"/>
              <a:t>: </a:t>
            </a:r>
            <a:r>
              <a:rPr lang="en-US" b="1" dirty="0" err="1"/>
              <a:t>vstupná</a:t>
            </a:r>
            <a:r>
              <a:rPr lang="en-US" b="1" dirty="0"/>
              <a:t> </a:t>
            </a:r>
            <a:r>
              <a:rPr lang="en-US" b="1" dirty="0" err="1"/>
              <a:t>vrstva</a:t>
            </a:r>
            <a:r>
              <a:rPr lang="en-US" dirty="0"/>
              <a:t> (to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neuróny</a:t>
            </a:r>
            <a:r>
              <a:rPr lang="en-US" dirty="0"/>
              <a:t>, </a:t>
            </a:r>
            <a:r>
              <a:rPr lang="en-US" dirty="0" err="1"/>
              <a:t>ktorú</a:t>
            </a:r>
            <a:r>
              <a:rPr lang="en-US" dirty="0"/>
              <a:t> </a:t>
            </a:r>
            <a:r>
              <a:rPr lang="en-US" dirty="0" err="1"/>
              <a:t>nesú</a:t>
            </a:r>
            <a:r>
              <a:rPr lang="en-US" dirty="0"/>
              <a:t> </a:t>
            </a:r>
            <a:r>
              <a:rPr lang="en-US" dirty="0" err="1"/>
              <a:t>pôvodné</a:t>
            </a:r>
            <a:r>
              <a:rPr lang="en-US" dirty="0"/>
              <a:t> </a:t>
            </a:r>
            <a:r>
              <a:rPr lang="en-US" dirty="0" err="1"/>
              <a:t>vstupné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, 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vek</a:t>
            </a:r>
            <a:r>
              <a:rPr lang="en-US" dirty="0"/>
              <a:t>, </a:t>
            </a:r>
            <a:r>
              <a:rPr lang="en-US" dirty="0" err="1"/>
              <a:t>sexuálne</a:t>
            </a:r>
            <a:r>
              <a:rPr lang="en-US" dirty="0"/>
              <a:t> </a:t>
            </a:r>
            <a:r>
              <a:rPr lang="en-US" dirty="0" err="1"/>
              <a:t>orientácia</a:t>
            </a:r>
            <a:r>
              <a:rPr lang="en-US" dirty="0"/>
              <a:t>, </a:t>
            </a:r>
            <a:r>
              <a:rPr lang="en-US" dirty="0" err="1"/>
              <a:t>telesná</a:t>
            </a:r>
            <a:r>
              <a:rPr lang="en-US" dirty="0"/>
              <a:t> </a:t>
            </a:r>
            <a:r>
              <a:rPr lang="en-US" dirty="0" err="1"/>
              <a:t>výška</a:t>
            </a:r>
            <a:r>
              <a:rPr lang="en-US" dirty="0"/>
              <a:t> </a:t>
            </a:r>
            <a:r>
              <a:rPr lang="en-US" dirty="0" err="1"/>
              <a:t>potenciálneho</a:t>
            </a:r>
            <a:r>
              <a:rPr lang="en-US" dirty="0"/>
              <a:t> </a:t>
            </a:r>
            <a:r>
              <a:rPr lang="en-US" dirty="0" err="1"/>
              <a:t>rande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a pod.),</a:t>
            </a:r>
            <a:r>
              <a:rPr lang="en-US" b="1" dirty="0"/>
              <a:t> </a:t>
            </a:r>
            <a:r>
              <a:rPr lang="en-US" b="1" dirty="0" err="1"/>
              <a:t>skrytá</a:t>
            </a:r>
            <a:r>
              <a:rPr lang="en-US" b="1" dirty="0"/>
              <a:t> </a:t>
            </a:r>
            <a:r>
              <a:rPr lang="en-US" b="1" dirty="0" err="1"/>
              <a:t>vrstva</a:t>
            </a:r>
            <a:r>
              <a:rPr lang="en-US" dirty="0"/>
              <a:t> (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neuróny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používajú</a:t>
            </a:r>
            <a:r>
              <a:rPr lang="en-US" dirty="0"/>
              <a:t>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vstupy</a:t>
            </a:r>
            <a:r>
              <a:rPr lang="en-US" dirty="0"/>
              <a:t> pre </a:t>
            </a:r>
            <a:r>
              <a:rPr lang="en-US" dirty="0" err="1"/>
              <a:t>vytvorenie</a:t>
            </a:r>
            <a:r>
              <a:rPr lang="en-US" dirty="0"/>
              <a:t> </a:t>
            </a:r>
            <a:r>
              <a:rPr lang="en-US" dirty="0" err="1"/>
              <a:t>čiastkových</a:t>
            </a:r>
            <a:r>
              <a:rPr lang="en-US" dirty="0"/>
              <a:t> </a:t>
            </a:r>
            <a:r>
              <a:rPr lang="en-US" dirty="0" err="1"/>
              <a:t>rozhodnutí</a:t>
            </a:r>
            <a:r>
              <a:rPr lang="en-US" dirty="0"/>
              <a:t>. </a:t>
            </a:r>
            <a:r>
              <a:rPr lang="en-US" dirty="0" err="1"/>
              <a:t>Kvalitné</a:t>
            </a:r>
            <a:r>
              <a:rPr lang="en-US" dirty="0"/>
              <a:t> </a:t>
            </a:r>
            <a:r>
              <a:rPr lang="en-US" dirty="0" err="1"/>
              <a:t>neurónové</a:t>
            </a:r>
            <a:r>
              <a:rPr lang="en-US" dirty="0"/>
              <a:t> </a:t>
            </a:r>
            <a:r>
              <a:rPr lang="en-US" dirty="0" err="1"/>
              <a:t>siete</a:t>
            </a:r>
            <a:r>
              <a:rPr lang="en-US" dirty="0"/>
              <a:t>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maj</a:t>
            </a:r>
            <a:r>
              <a:rPr lang="en-US" dirty="0"/>
              <a:t> </a:t>
            </a:r>
            <a:r>
              <a:rPr lang="en-US" dirty="0" err="1"/>
              <a:t>niekoľko</a:t>
            </a:r>
            <a:r>
              <a:rPr lang="en-US" dirty="0"/>
              <a:t> </a:t>
            </a:r>
            <a:r>
              <a:rPr lang="en-US" dirty="0" err="1"/>
              <a:t>desiatok</a:t>
            </a:r>
            <a:r>
              <a:rPr lang="en-US" dirty="0"/>
              <a:t>  </a:t>
            </a:r>
            <a:r>
              <a:rPr lang="en-US" dirty="0" err="1"/>
              <a:t>skrytých</a:t>
            </a:r>
            <a:r>
              <a:rPr lang="en-US" dirty="0"/>
              <a:t> </a:t>
            </a:r>
            <a:r>
              <a:rPr lang="en-US" dirty="0" err="1"/>
              <a:t>vrstiev</a:t>
            </a:r>
            <a:r>
              <a:rPr lang="en-US" dirty="0"/>
              <a:t>, </a:t>
            </a:r>
            <a:r>
              <a:rPr lang="en-US" dirty="0" err="1"/>
              <a:t>lebo</a:t>
            </a:r>
            <a:r>
              <a:rPr lang="en-US" dirty="0"/>
              <a:t> </a:t>
            </a:r>
            <a:r>
              <a:rPr lang="en-US" dirty="0" err="1"/>
              <a:t>musia</a:t>
            </a:r>
            <a:r>
              <a:rPr lang="en-US" dirty="0"/>
              <a:t> </a:t>
            </a:r>
            <a:r>
              <a:rPr lang="en-US" dirty="0" err="1"/>
              <a:t>zohľadniť</a:t>
            </a:r>
            <a:r>
              <a:rPr lang="en-US" dirty="0"/>
              <a:t> </a:t>
            </a:r>
            <a:r>
              <a:rPr lang="en-US" dirty="0" err="1"/>
              <a:t>veľa</a:t>
            </a:r>
            <a:r>
              <a:rPr lang="en-US" dirty="0"/>
              <a:t> </a:t>
            </a:r>
            <a:r>
              <a:rPr lang="en-US" dirty="0" err="1"/>
              <a:t>čiastkových</a:t>
            </a:r>
            <a:r>
              <a:rPr lang="en-US" dirty="0"/>
              <a:t> </a:t>
            </a:r>
            <a:r>
              <a:rPr lang="en-US" dirty="0" err="1"/>
              <a:t>vplyvov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celkové</a:t>
            </a:r>
            <a:r>
              <a:rPr lang="en-US" dirty="0"/>
              <a:t> </a:t>
            </a:r>
            <a:r>
              <a:rPr lang="en-US" dirty="0" err="1"/>
              <a:t>rozhodnutie</a:t>
            </a:r>
            <a:r>
              <a:rPr lang="en-US" dirty="0"/>
              <a:t>. ), </a:t>
            </a:r>
            <a:r>
              <a:rPr lang="en-US" b="1" dirty="0" err="1"/>
              <a:t>výstupná</a:t>
            </a:r>
            <a:r>
              <a:rPr lang="en-US" b="1" dirty="0"/>
              <a:t> </a:t>
            </a:r>
            <a:r>
              <a:rPr lang="en-US" b="1" dirty="0" err="1"/>
              <a:t>vrstva</a:t>
            </a:r>
            <a:r>
              <a:rPr lang="en-US" dirty="0"/>
              <a:t> (</a:t>
            </a:r>
            <a:r>
              <a:rPr lang="en-US" dirty="0" err="1"/>
              <a:t>ktorá</a:t>
            </a:r>
            <a:r>
              <a:rPr lang="en-US" dirty="0"/>
              <a:t>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neuróny</a:t>
            </a:r>
            <a:r>
              <a:rPr lang="en-US" dirty="0"/>
              <a:t> </a:t>
            </a:r>
            <a:r>
              <a:rPr lang="en-US" dirty="0" err="1"/>
              <a:t>dávajúce</a:t>
            </a:r>
            <a:r>
              <a:rPr lang="en-US" dirty="0"/>
              <a:t> </a:t>
            </a:r>
            <a:r>
              <a:rPr lang="en-US" dirty="0" err="1"/>
              <a:t>finálne</a:t>
            </a:r>
            <a:r>
              <a:rPr lang="en-US" dirty="0"/>
              <a:t> </a:t>
            </a:r>
            <a:r>
              <a:rPr lang="en-US" dirty="0" err="1"/>
              <a:t>rozhodnutie</a:t>
            </a:r>
            <a:r>
              <a:rPr lang="en-US" dirty="0"/>
              <a:t>. </a:t>
            </a:r>
          </a:p>
        </p:txBody>
      </p:sp>
      <p:pic>
        <p:nvPicPr>
          <p:cNvPr id="2052" name="Picture 4" descr="neural_network_exa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703" y="3911085"/>
            <a:ext cx="4828549" cy="260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66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https://cdn-images-1.medium.com/max/1600/1*nEooKljI8XbKQh4cFbZu1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248" y="1965100"/>
            <a:ext cx="8022510" cy="3773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172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Možnosti využitia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Počítačová</a:t>
            </a:r>
            <a:r>
              <a:rPr lang="en-US" dirty="0" smtClean="0"/>
              <a:t> </a:t>
            </a:r>
            <a:r>
              <a:rPr lang="en-US" dirty="0" err="1"/>
              <a:t>informatika</a:t>
            </a:r>
            <a:r>
              <a:rPr lang="en-US" dirty="0"/>
              <a:t> - </a:t>
            </a:r>
            <a:r>
              <a:rPr lang="en-US" dirty="0" err="1"/>
              <a:t>skúmanie</a:t>
            </a:r>
            <a:r>
              <a:rPr lang="en-US" dirty="0"/>
              <a:t> </a:t>
            </a:r>
            <a:r>
              <a:rPr lang="en-US" dirty="0" err="1"/>
              <a:t>vlastností</a:t>
            </a:r>
            <a:r>
              <a:rPr lang="en-US" dirty="0"/>
              <a:t> </a:t>
            </a:r>
            <a:r>
              <a:rPr lang="en-US" dirty="0" err="1"/>
              <a:t>nesymbolického</a:t>
            </a:r>
            <a:r>
              <a:rPr lang="en-US" dirty="0"/>
              <a:t> </a:t>
            </a:r>
            <a:r>
              <a:rPr lang="en-US" dirty="0" err="1"/>
              <a:t>spracovania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, </a:t>
            </a:r>
            <a:endParaRPr lang="sk-SK" dirty="0" smtClean="0"/>
          </a:p>
          <a:p>
            <a:r>
              <a:rPr lang="en-US" dirty="0" err="1" smtClean="0"/>
              <a:t>Inžinierstvo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automatické</a:t>
            </a:r>
            <a:r>
              <a:rPr lang="en-US" dirty="0"/>
              <a:t> </a:t>
            </a:r>
            <a:r>
              <a:rPr lang="en-US" dirty="0" err="1"/>
              <a:t>riadenie</a:t>
            </a:r>
            <a:r>
              <a:rPr lang="en-US" dirty="0"/>
              <a:t>, </a:t>
            </a:r>
            <a:r>
              <a:rPr lang="en-US" dirty="0" err="1"/>
              <a:t>spracovanie</a:t>
            </a:r>
            <a:r>
              <a:rPr lang="en-US" dirty="0"/>
              <a:t> </a:t>
            </a:r>
            <a:r>
              <a:rPr lang="en-US" dirty="0" err="1"/>
              <a:t>signálov</a:t>
            </a:r>
            <a:r>
              <a:rPr lang="en-US" dirty="0"/>
              <a:t> a </a:t>
            </a:r>
            <a:r>
              <a:rPr lang="en-US" dirty="0" err="1"/>
              <a:t>veľa</a:t>
            </a:r>
            <a:r>
              <a:rPr lang="en-US" dirty="0"/>
              <a:t> </a:t>
            </a:r>
            <a:r>
              <a:rPr lang="en-US" dirty="0" err="1"/>
              <a:t>ďalších</a:t>
            </a:r>
            <a:r>
              <a:rPr lang="en-US" dirty="0"/>
              <a:t> </a:t>
            </a:r>
            <a:r>
              <a:rPr lang="en-US" dirty="0" err="1"/>
              <a:t>aplikácií</a:t>
            </a:r>
            <a:r>
              <a:rPr lang="en-US" dirty="0"/>
              <a:t>, </a:t>
            </a:r>
            <a:endParaRPr lang="sk-SK" dirty="0" smtClean="0"/>
          </a:p>
          <a:p>
            <a:r>
              <a:rPr lang="en-US" dirty="0" err="1" smtClean="0"/>
              <a:t>Finančníctvo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modelovanie</a:t>
            </a:r>
            <a:r>
              <a:rPr lang="en-US" dirty="0"/>
              <a:t> </a:t>
            </a:r>
            <a:r>
              <a:rPr lang="en-US" dirty="0" err="1"/>
              <a:t>vývoja</a:t>
            </a:r>
            <a:r>
              <a:rPr lang="en-US" dirty="0"/>
              <a:t> </a:t>
            </a:r>
            <a:r>
              <a:rPr lang="en-US" dirty="0" err="1"/>
              <a:t>trhu</a:t>
            </a:r>
            <a:r>
              <a:rPr lang="en-US" dirty="0"/>
              <a:t>, </a:t>
            </a:r>
            <a:r>
              <a:rPr lang="en-US" dirty="0" err="1"/>
              <a:t>rozhodovanie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prideľovaní</a:t>
            </a:r>
            <a:r>
              <a:rPr lang="en-US" dirty="0"/>
              <a:t> </a:t>
            </a:r>
            <a:r>
              <a:rPr lang="en-US" dirty="0" err="1"/>
              <a:t>pôžičiek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určovaní</a:t>
            </a:r>
            <a:r>
              <a:rPr lang="en-US" dirty="0"/>
              <a:t> </a:t>
            </a:r>
            <a:r>
              <a:rPr lang="en-US" dirty="0" err="1"/>
              <a:t>veľkosti</a:t>
            </a:r>
            <a:r>
              <a:rPr lang="en-US" dirty="0"/>
              <a:t> </a:t>
            </a:r>
            <a:r>
              <a:rPr lang="en-US" dirty="0" err="1"/>
              <a:t>splátok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overovanie</a:t>
            </a:r>
            <a:r>
              <a:rPr lang="en-US" dirty="0"/>
              <a:t> </a:t>
            </a:r>
            <a:r>
              <a:rPr lang="en-US" dirty="0" err="1"/>
              <a:t>podpisov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šekoch</a:t>
            </a:r>
            <a:r>
              <a:rPr lang="en-US" dirty="0"/>
              <a:t>, </a:t>
            </a:r>
            <a:endParaRPr lang="sk-SK" dirty="0" smtClean="0"/>
          </a:p>
          <a:p>
            <a:r>
              <a:rPr lang="en-US" dirty="0" err="1" smtClean="0"/>
              <a:t>Fyzika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modelovanie</a:t>
            </a:r>
            <a:r>
              <a:rPr lang="en-US" dirty="0"/>
              <a:t> </a:t>
            </a:r>
            <a:r>
              <a:rPr lang="en-US" dirty="0" err="1"/>
              <a:t>javov</a:t>
            </a:r>
            <a:r>
              <a:rPr lang="en-US" dirty="0"/>
              <a:t> v </a:t>
            </a:r>
            <a:r>
              <a:rPr lang="en-US" dirty="0" err="1"/>
              <a:t>štatistickej</a:t>
            </a:r>
            <a:r>
              <a:rPr lang="en-US" dirty="0"/>
              <a:t> </a:t>
            </a:r>
            <a:r>
              <a:rPr lang="en-US" dirty="0" err="1"/>
              <a:t>mechanike</a:t>
            </a:r>
            <a:r>
              <a:rPr lang="en-US" dirty="0"/>
              <a:t>, </a:t>
            </a:r>
            <a:endParaRPr lang="sk-SK" dirty="0" smtClean="0"/>
          </a:p>
          <a:p>
            <a:r>
              <a:rPr lang="en-US" dirty="0" err="1" smtClean="0"/>
              <a:t>Chémia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predikcia</a:t>
            </a:r>
            <a:r>
              <a:rPr lang="en-US" dirty="0"/>
              <a:t> </a:t>
            </a:r>
            <a:r>
              <a:rPr lang="en-US" dirty="0" err="1"/>
              <a:t>fyzikálno-chemických</a:t>
            </a:r>
            <a:r>
              <a:rPr lang="en-US" dirty="0"/>
              <a:t> </a:t>
            </a:r>
            <a:r>
              <a:rPr lang="en-US" dirty="0" err="1"/>
              <a:t>vlastností</a:t>
            </a:r>
            <a:r>
              <a:rPr lang="en-US" dirty="0"/>
              <a:t> </a:t>
            </a:r>
            <a:r>
              <a:rPr lang="en-US" dirty="0" err="1"/>
              <a:t>zlúčenín</a:t>
            </a:r>
            <a:r>
              <a:rPr lang="en-US" dirty="0"/>
              <a:t> , </a:t>
            </a:r>
            <a:r>
              <a:rPr lang="en-US" dirty="0" err="1"/>
              <a:t>riadenie</a:t>
            </a:r>
            <a:r>
              <a:rPr lang="en-US" dirty="0"/>
              <a:t> </a:t>
            </a:r>
            <a:r>
              <a:rPr lang="en-US" dirty="0" err="1"/>
              <a:t>chemickej</a:t>
            </a:r>
            <a:r>
              <a:rPr lang="en-US" dirty="0"/>
              <a:t> </a:t>
            </a:r>
            <a:r>
              <a:rPr lang="en-US" dirty="0" err="1"/>
              <a:t>výroby</a:t>
            </a:r>
            <a:r>
              <a:rPr lang="en-US" dirty="0"/>
              <a:t> , </a:t>
            </a:r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dát</a:t>
            </a:r>
            <a:r>
              <a:rPr lang="en-US" dirty="0"/>
              <a:t> z </a:t>
            </a:r>
            <a:r>
              <a:rPr lang="en-US" dirty="0" err="1"/>
              <a:t>analytických</a:t>
            </a:r>
            <a:r>
              <a:rPr lang="en-US" dirty="0"/>
              <a:t> </a:t>
            </a:r>
            <a:r>
              <a:rPr lang="en-US" dirty="0" err="1"/>
              <a:t>meracích</a:t>
            </a:r>
            <a:r>
              <a:rPr lang="en-US" dirty="0"/>
              <a:t> </a:t>
            </a:r>
            <a:r>
              <a:rPr lang="en-US" dirty="0" err="1"/>
              <a:t>prístrojov</a:t>
            </a:r>
            <a:r>
              <a:rPr lang="en-US" dirty="0"/>
              <a:t> , </a:t>
            </a:r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spektroskopických</a:t>
            </a:r>
            <a:r>
              <a:rPr lang="en-US" dirty="0"/>
              <a:t> </a:t>
            </a:r>
            <a:r>
              <a:rPr lang="en-US" dirty="0" err="1"/>
              <a:t>dát</a:t>
            </a:r>
            <a:r>
              <a:rPr lang="en-US" dirty="0"/>
              <a:t> , </a:t>
            </a:r>
            <a:r>
              <a:rPr lang="en-US" dirty="0" err="1"/>
              <a:t>klasifikácia</a:t>
            </a:r>
            <a:r>
              <a:rPr lang="en-US" dirty="0"/>
              <a:t> </a:t>
            </a:r>
            <a:r>
              <a:rPr lang="en-US" dirty="0" err="1"/>
              <a:t>zlúčenín</a:t>
            </a:r>
            <a:r>
              <a:rPr lang="en-US" dirty="0"/>
              <a:t>, </a:t>
            </a:r>
            <a:r>
              <a:rPr lang="en-US" dirty="0" err="1"/>
              <a:t>molekulárne</a:t>
            </a:r>
            <a:r>
              <a:rPr lang="en-US" dirty="0"/>
              <a:t> </a:t>
            </a:r>
            <a:r>
              <a:rPr lang="en-US" dirty="0" err="1"/>
              <a:t>modelovanie</a:t>
            </a:r>
            <a:r>
              <a:rPr lang="en-US" dirty="0"/>
              <a:t> </a:t>
            </a:r>
            <a:r>
              <a:rPr lang="en-US" dirty="0" smtClean="0"/>
              <a:t>,</a:t>
            </a:r>
            <a:endParaRPr lang="sk-SK" dirty="0" smtClean="0"/>
          </a:p>
          <a:p>
            <a:r>
              <a:rPr lang="en-US" dirty="0" err="1" smtClean="0"/>
              <a:t>Neurofyziológia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skúmanie</a:t>
            </a:r>
            <a:r>
              <a:rPr lang="en-US" dirty="0"/>
              <a:t> </a:t>
            </a:r>
            <a:r>
              <a:rPr lang="en-US" dirty="0" err="1"/>
              <a:t>senzorických</a:t>
            </a:r>
            <a:r>
              <a:rPr lang="en-US" dirty="0"/>
              <a:t> </a:t>
            </a:r>
            <a:r>
              <a:rPr lang="en-US" dirty="0" err="1"/>
              <a:t>systémov</a:t>
            </a:r>
            <a:r>
              <a:rPr lang="en-US" dirty="0"/>
              <a:t>, </a:t>
            </a:r>
            <a:r>
              <a:rPr lang="en-US" dirty="0" err="1"/>
              <a:t>motoriky</a:t>
            </a:r>
            <a:r>
              <a:rPr lang="en-US" dirty="0"/>
              <a:t>, </a:t>
            </a:r>
            <a:r>
              <a:rPr lang="en-US" dirty="0" err="1"/>
              <a:t>rozpoznávanie</a:t>
            </a:r>
            <a:r>
              <a:rPr lang="en-US" dirty="0"/>
              <a:t> a </a:t>
            </a:r>
            <a:r>
              <a:rPr lang="en-US" dirty="0" err="1"/>
              <a:t>produkcia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, </a:t>
            </a:r>
            <a:r>
              <a:rPr lang="en-US" dirty="0" err="1"/>
              <a:t>modelovanie</a:t>
            </a:r>
            <a:r>
              <a:rPr lang="en-US" dirty="0"/>
              <a:t> </a:t>
            </a:r>
            <a:r>
              <a:rPr lang="en-US" dirty="0" err="1"/>
              <a:t>neurofyziológie</a:t>
            </a:r>
            <a:r>
              <a:rPr lang="en-US" dirty="0"/>
              <a:t> </a:t>
            </a:r>
            <a:r>
              <a:rPr lang="en-US" dirty="0" err="1"/>
              <a:t>mozgu</a:t>
            </a:r>
            <a:r>
              <a:rPr lang="en-US" dirty="0"/>
              <a:t>, </a:t>
            </a:r>
            <a:endParaRPr lang="sk-SK" dirty="0" smtClean="0"/>
          </a:p>
          <a:p>
            <a:r>
              <a:rPr lang="en-US" dirty="0" err="1" smtClean="0"/>
              <a:t>Medicína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návrh</a:t>
            </a:r>
            <a:r>
              <a:rPr lang="en-US" dirty="0"/>
              <a:t> </a:t>
            </a:r>
            <a:r>
              <a:rPr lang="en-US" dirty="0" err="1"/>
              <a:t>diagnózy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základe</a:t>
            </a:r>
            <a:r>
              <a:rPr lang="en-US" dirty="0"/>
              <a:t> </a:t>
            </a:r>
            <a:r>
              <a:rPr lang="en-US" dirty="0" err="1"/>
              <a:t>príznakov</a:t>
            </a:r>
            <a:r>
              <a:rPr lang="en-US" dirty="0"/>
              <a:t> a </a:t>
            </a:r>
            <a:r>
              <a:rPr lang="en-US" dirty="0" err="1"/>
              <a:t>výsledkov</a:t>
            </a:r>
            <a:r>
              <a:rPr lang="en-US" dirty="0"/>
              <a:t> </a:t>
            </a:r>
            <a:r>
              <a:rPr lang="en-US" dirty="0" err="1"/>
              <a:t>laboratórnych</a:t>
            </a:r>
            <a:r>
              <a:rPr lang="en-US" dirty="0"/>
              <a:t> </a:t>
            </a:r>
            <a:r>
              <a:rPr lang="en-US" dirty="0" err="1"/>
              <a:t>vyšetrení</a:t>
            </a:r>
            <a:r>
              <a:rPr lang="en-US" dirty="0"/>
              <a:t> 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diagnóza</a:t>
            </a:r>
            <a:r>
              <a:rPr lang="en-US" dirty="0"/>
              <a:t> </a:t>
            </a:r>
            <a:r>
              <a:rPr lang="en-US" dirty="0" err="1"/>
              <a:t>elektrokardiogramov</a:t>
            </a:r>
            <a:r>
              <a:rPr lang="en-US" dirty="0"/>
              <a:t>, </a:t>
            </a:r>
            <a:r>
              <a:rPr lang="en-US" dirty="0" err="1"/>
              <a:t>diagnóza</a:t>
            </a:r>
            <a:r>
              <a:rPr lang="en-US" dirty="0"/>
              <a:t> </a:t>
            </a:r>
            <a:r>
              <a:rPr lang="en-US" dirty="0" err="1"/>
              <a:t>testov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rakovinu</a:t>
            </a:r>
            <a:r>
              <a:rPr lang="en-US" dirty="0"/>
              <a:t>, </a:t>
            </a:r>
            <a:r>
              <a:rPr lang="en-US" dirty="0" err="1"/>
              <a:t>diagnóza</a:t>
            </a:r>
            <a:r>
              <a:rPr lang="en-US" dirty="0"/>
              <a:t> </a:t>
            </a:r>
            <a:r>
              <a:rPr lang="en-US" dirty="0" err="1"/>
              <a:t>sonogramov</a:t>
            </a:r>
            <a:r>
              <a:rPr lang="en-US" dirty="0"/>
              <a:t> a </a:t>
            </a:r>
            <a:r>
              <a:rPr lang="en-US" dirty="0" err="1"/>
              <a:t>röntgenových</a:t>
            </a:r>
            <a:r>
              <a:rPr lang="en-US" dirty="0"/>
              <a:t> </a:t>
            </a:r>
            <a:r>
              <a:rPr lang="en-US" dirty="0" err="1"/>
              <a:t>snímok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47785729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TM02900722[[fn=Ión - zasadacia miestnosť]]</Template>
  <TotalTime>33</TotalTime>
  <Words>202</Words>
  <Application>Microsoft Office PowerPoint</Application>
  <PresentationFormat>Širokouhlá</PresentationFormat>
  <Paragraphs>24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Schoolbook</vt:lpstr>
      <vt:lpstr>Wingdings 2</vt:lpstr>
      <vt:lpstr>HDOfficeLightV0</vt:lpstr>
      <vt:lpstr>View</vt:lpstr>
      <vt:lpstr>Neurónové siete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príklad</vt:lpstr>
      <vt:lpstr>Možnosti využitia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Neurónové siete</dc:title>
  <dc:creator>Charlotka</dc:creator>
  <cp:lastModifiedBy>Charlotka</cp:lastModifiedBy>
  <cp:revision>3</cp:revision>
  <dcterms:created xsi:type="dcterms:W3CDTF">2018-12-09T12:43:11Z</dcterms:created>
  <dcterms:modified xsi:type="dcterms:W3CDTF">2018-12-09T13:16:26Z</dcterms:modified>
</cp:coreProperties>
</file>