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5" r:id="rId10"/>
    <p:sldId id="266" r:id="rId11"/>
    <p:sldId id="262" r:id="rId12"/>
    <p:sldId id="263" r:id="rId13"/>
    <p:sldId id="279" r:id="rId14"/>
    <p:sldId id="280" r:id="rId15"/>
    <p:sldId id="281" r:id="rId16"/>
    <p:sldId id="282" r:id="rId17"/>
    <p:sldId id="283" r:id="rId18"/>
    <p:sldId id="277" r:id="rId19"/>
    <p:sldId id="278" r:id="rId20"/>
    <p:sldId id="275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57" autoAdjust="0"/>
  </p:normalViewPr>
  <p:slideViewPr>
    <p:cSldViewPr snapToGrid="0">
      <p:cViewPr varScale="1">
        <p:scale>
          <a:sx n="73" d="100"/>
          <a:sy n="73" d="100"/>
        </p:scale>
        <p:origin x="2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data_gymnaziu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data_gymnaziu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400" baseline="0"/>
              <a:t>Ako dlho žijeme</a:t>
            </a:r>
            <a:endParaRPr lang="en-US" sz="2400" baseline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muži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Hárok1!$B$2:$B$19</c:f>
              <c:numCache>
                <c:formatCode>General</c:formatCode>
                <c:ptCount val="18"/>
                <c:pt idx="0">
                  <c:v>70.11</c:v>
                </c:pt>
                <c:pt idx="1">
                  <c:v>70.400000000000006</c:v>
                </c:pt>
                <c:pt idx="2">
                  <c:v>70.510000000000005</c:v>
                </c:pt>
                <c:pt idx="3">
                  <c:v>70.849999999999994</c:v>
                </c:pt>
                <c:pt idx="4">
                  <c:v>71.27</c:v>
                </c:pt>
                <c:pt idx="5">
                  <c:v>71.62</c:v>
                </c:pt>
                <c:pt idx="6">
                  <c:v>72.17</c:v>
                </c:pt>
                <c:pt idx="7">
                  <c:v>72.47</c:v>
                </c:pt>
                <c:pt idx="8">
                  <c:v>72.900000000000006</c:v>
                </c:pt>
                <c:pt idx="9">
                  <c:v>73.19</c:v>
                </c:pt>
                <c:pt idx="10">
                  <c:v>73.03</c:v>
                </c:pt>
                <c:pt idx="11">
                  <c:v>73.709999999999994</c:v>
                </c:pt>
                <c:pt idx="12">
                  <c:v>73.75</c:v>
                </c:pt>
                <c:pt idx="13">
                  <c:v>73.709999999999994</c:v>
                </c:pt>
                <c:pt idx="14">
                  <c:v>74.31</c:v>
                </c:pt>
                <c:pt idx="15">
                  <c:v>73.47</c:v>
                </c:pt>
                <c:pt idx="16">
                  <c:v>71.16</c:v>
                </c:pt>
                <c:pt idx="17">
                  <c:v>73.569999999999993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6D-445B-8B1C-B84A4DE4E25C}"/>
            </c:ext>
          </c:extLst>
        </c:ser>
        <c:ser>
          <c:idx val="1"/>
          <c:order val="1"/>
          <c:tx>
            <c:v>ženy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Hárok1!$C$2:$C$19</c:f>
              <c:numCache>
                <c:formatCode>General</c:formatCode>
                <c:ptCount val="18"/>
                <c:pt idx="0">
                  <c:v>77.900000000000006</c:v>
                </c:pt>
                <c:pt idx="1">
                  <c:v>78.2</c:v>
                </c:pt>
                <c:pt idx="2">
                  <c:v>78.08</c:v>
                </c:pt>
                <c:pt idx="3">
                  <c:v>78.73</c:v>
                </c:pt>
                <c:pt idx="4">
                  <c:v>78.739999999999995</c:v>
                </c:pt>
                <c:pt idx="5">
                  <c:v>78.84</c:v>
                </c:pt>
                <c:pt idx="6">
                  <c:v>79.349999999999994</c:v>
                </c:pt>
                <c:pt idx="7">
                  <c:v>79.45</c:v>
                </c:pt>
                <c:pt idx="8">
                  <c:v>79.61</c:v>
                </c:pt>
                <c:pt idx="9">
                  <c:v>80</c:v>
                </c:pt>
                <c:pt idx="10">
                  <c:v>79.73</c:v>
                </c:pt>
                <c:pt idx="11">
                  <c:v>80.41</c:v>
                </c:pt>
                <c:pt idx="12">
                  <c:v>80.34</c:v>
                </c:pt>
                <c:pt idx="13">
                  <c:v>80.349999999999994</c:v>
                </c:pt>
                <c:pt idx="14">
                  <c:v>80.84</c:v>
                </c:pt>
                <c:pt idx="15">
                  <c:v>80.17</c:v>
                </c:pt>
                <c:pt idx="16">
                  <c:v>78.13</c:v>
                </c:pt>
                <c:pt idx="17">
                  <c:v>80.3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6D-445B-8B1C-B84A4DE4E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69264"/>
        <c:axId val="19677424"/>
      </c:lineChart>
      <c:catAx>
        <c:axId val="196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677424"/>
        <c:crosses val="autoZero"/>
        <c:auto val="1"/>
        <c:lblAlgn val="ctr"/>
        <c:lblOffset val="100"/>
        <c:noMultiLvlLbl val="0"/>
      </c:catAx>
      <c:valAx>
        <c:axId val="19677424"/>
        <c:scaling>
          <c:orientation val="minMax"/>
          <c:min val="6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200" baseline="0"/>
                  <a:t>vek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6692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500" baseline="0"/>
              <a:t>Vývoj v SR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narodení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Hárok2!$A$3:$A$30</c:f>
              <c:numCache>
                <c:formatCode>General</c:formatCod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Hárok2!$C$3:$C$30</c:f>
              <c:numCache>
                <c:formatCode>General</c:formatCode>
                <c:ptCount val="28"/>
                <c:pt idx="0">
                  <c:v>60363</c:v>
                </c:pt>
                <c:pt idx="1">
                  <c:v>59356</c:v>
                </c:pt>
                <c:pt idx="2">
                  <c:v>57863</c:v>
                </c:pt>
                <c:pt idx="3">
                  <c:v>56482</c:v>
                </c:pt>
                <c:pt idx="4">
                  <c:v>55366</c:v>
                </c:pt>
                <c:pt idx="5">
                  <c:v>51343</c:v>
                </c:pt>
                <c:pt idx="6">
                  <c:v>51035</c:v>
                </c:pt>
                <c:pt idx="7">
                  <c:v>51930</c:v>
                </c:pt>
                <c:pt idx="8">
                  <c:v>53958</c:v>
                </c:pt>
                <c:pt idx="9">
                  <c:v>54625</c:v>
                </c:pt>
                <c:pt idx="10">
                  <c:v>54122</c:v>
                </c:pt>
                <c:pt idx="11">
                  <c:v>54631</c:v>
                </c:pt>
                <c:pt idx="12">
                  <c:v>57586</c:v>
                </c:pt>
                <c:pt idx="13">
                  <c:v>61445</c:v>
                </c:pt>
                <c:pt idx="14">
                  <c:v>60599</c:v>
                </c:pt>
                <c:pt idx="15">
                  <c:v>61003</c:v>
                </c:pt>
                <c:pt idx="16">
                  <c:v>55715</c:v>
                </c:pt>
                <c:pt idx="17">
                  <c:v>54986</c:v>
                </c:pt>
                <c:pt idx="18">
                  <c:v>55199</c:v>
                </c:pt>
                <c:pt idx="19">
                  <c:v>55786</c:v>
                </c:pt>
                <c:pt idx="20">
                  <c:v>57717</c:v>
                </c:pt>
                <c:pt idx="21">
                  <c:v>58128</c:v>
                </c:pt>
                <c:pt idx="22">
                  <c:v>57808</c:v>
                </c:pt>
                <c:pt idx="23">
                  <c:v>57216</c:v>
                </c:pt>
                <c:pt idx="24">
                  <c:v>56830</c:v>
                </c:pt>
                <c:pt idx="25">
                  <c:v>56754</c:v>
                </c:pt>
                <c:pt idx="26">
                  <c:v>52850</c:v>
                </c:pt>
                <c:pt idx="27">
                  <c:v>48788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3-47A4-9DBB-F48F6EB40E3A}"/>
            </c:ext>
          </c:extLst>
        </c:ser>
        <c:ser>
          <c:idx val="1"/>
          <c:order val="1"/>
          <c:tx>
            <c:v>zomretí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Hárok2!$A$3:$A$30</c:f>
              <c:numCache>
                <c:formatCode>General</c:formatCod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Hárok2!$D$3:$D$30</c:f>
              <c:numCache>
                <c:formatCode>General</c:formatCode>
                <c:ptCount val="28"/>
                <c:pt idx="0">
                  <c:v>51236</c:v>
                </c:pt>
                <c:pt idx="1">
                  <c:v>52124</c:v>
                </c:pt>
                <c:pt idx="2">
                  <c:v>53156</c:v>
                </c:pt>
                <c:pt idx="3">
                  <c:v>52402</c:v>
                </c:pt>
                <c:pt idx="4">
                  <c:v>52724</c:v>
                </c:pt>
                <c:pt idx="5">
                  <c:v>51980</c:v>
                </c:pt>
                <c:pt idx="6">
                  <c:v>51532</c:v>
                </c:pt>
                <c:pt idx="7">
                  <c:v>52230</c:v>
                </c:pt>
                <c:pt idx="8">
                  <c:v>51852</c:v>
                </c:pt>
                <c:pt idx="9">
                  <c:v>53475</c:v>
                </c:pt>
                <c:pt idx="10">
                  <c:v>53301</c:v>
                </c:pt>
                <c:pt idx="11">
                  <c:v>53856</c:v>
                </c:pt>
                <c:pt idx="12">
                  <c:v>53164</c:v>
                </c:pt>
                <c:pt idx="13">
                  <c:v>52913</c:v>
                </c:pt>
                <c:pt idx="14">
                  <c:v>53445</c:v>
                </c:pt>
                <c:pt idx="15">
                  <c:v>51903</c:v>
                </c:pt>
                <c:pt idx="16">
                  <c:v>52437</c:v>
                </c:pt>
                <c:pt idx="17">
                  <c:v>52089</c:v>
                </c:pt>
                <c:pt idx="18">
                  <c:v>51346</c:v>
                </c:pt>
                <c:pt idx="19">
                  <c:v>53826</c:v>
                </c:pt>
                <c:pt idx="20">
                  <c:v>52351</c:v>
                </c:pt>
                <c:pt idx="21">
                  <c:v>53914</c:v>
                </c:pt>
                <c:pt idx="22">
                  <c:v>54293</c:v>
                </c:pt>
                <c:pt idx="23">
                  <c:v>53234</c:v>
                </c:pt>
                <c:pt idx="24">
                  <c:v>59089</c:v>
                </c:pt>
                <c:pt idx="25">
                  <c:v>73461</c:v>
                </c:pt>
                <c:pt idx="26">
                  <c:v>59583</c:v>
                </c:pt>
                <c:pt idx="27">
                  <c:v>54133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03-47A4-9DBB-F48F6EB40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72176"/>
        <c:axId val="24388976"/>
      </c:barChart>
      <c:lineChart>
        <c:grouping val="standard"/>
        <c:varyColors val="0"/>
        <c:ser>
          <c:idx val="2"/>
          <c:order val="2"/>
          <c:tx>
            <c:v>počet obyvateľov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Hárok2!$B$3:$B$30</c:f>
              <c:numCache>
                <c:formatCode>General</c:formatCode>
                <c:ptCount val="28"/>
                <c:pt idx="0">
                  <c:v>5367790</c:v>
                </c:pt>
                <c:pt idx="1">
                  <c:v>5378932</c:v>
                </c:pt>
                <c:pt idx="2">
                  <c:v>5387650</c:v>
                </c:pt>
                <c:pt idx="3">
                  <c:v>5393382</c:v>
                </c:pt>
                <c:pt idx="4">
                  <c:v>5398657</c:v>
                </c:pt>
                <c:pt idx="5">
                  <c:v>5402547</c:v>
                </c:pt>
                <c:pt idx="6">
                  <c:v>5378951</c:v>
                </c:pt>
                <c:pt idx="7">
                  <c:v>5379161</c:v>
                </c:pt>
                <c:pt idx="8">
                  <c:v>5380053</c:v>
                </c:pt>
                <c:pt idx="9">
                  <c:v>5384822</c:v>
                </c:pt>
                <c:pt idx="10">
                  <c:v>5389180</c:v>
                </c:pt>
                <c:pt idx="11">
                  <c:v>5393637</c:v>
                </c:pt>
                <c:pt idx="12">
                  <c:v>5400998</c:v>
                </c:pt>
                <c:pt idx="13">
                  <c:v>5412254</c:v>
                </c:pt>
                <c:pt idx="14">
                  <c:v>5424925</c:v>
                </c:pt>
                <c:pt idx="15">
                  <c:v>5392446</c:v>
                </c:pt>
                <c:pt idx="16">
                  <c:v>5404322</c:v>
                </c:pt>
                <c:pt idx="17">
                  <c:v>5410836</c:v>
                </c:pt>
                <c:pt idx="18">
                  <c:v>5415949</c:v>
                </c:pt>
                <c:pt idx="19">
                  <c:v>5421349</c:v>
                </c:pt>
                <c:pt idx="20">
                  <c:v>5426252</c:v>
                </c:pt>
                <c:pt idx="21">
                  <c:v>5435343</c:v>
                </c:pt>
                <c:pt idx="22">
                  <c:v>5443120</c:v>
                </c:pt>
                <c:pt idx="23">
                  <c:v>5450421</c:v>
                </c:pt>
                <c:pt idx="24">
                  <c:v>5457873</c:v>
                </c:pt>
                <c:pt idx="25">
                  <c:v>5449270</c:v>
                </c:pt>
                <c:pt idx="26">
                  <c:v>5434712</c:v>
                </c:pt>
                <c:pt idx="27">
                  <c:v>5428792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03-47A4-9DBB-F48F6EB40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55392"/>
        <c:axId val="201740992"/>
      </c:lineChart>
      <c:catAx>
        <c:axId val="2437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4388976"/>
        <c:crosses val="autoZero"/>
        <c:auto val="1"/>
        <c:lblAlgn val="ctr"/>
        <c:lblOffset val="100"/>
        <c:noMultiLvlLbl val="0"/>
      </c:catAx>
      <c:valAx>
        <c:axId val="2438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4372176"/>
        <c:crosses val="autoZero"/>
        <c:crossBetween val="between"/>
      </c:valAx>
      <c:valAx>
        <c:axId val="2017409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1755392"/>
        <c:crosses val="max"/>
        <c:crossBetween val="between"/>
      </c:valAx>
      <c:catAx>
        <c:axId val="201755392"/>
        <c:scaling>
          <c:orientation val="minMax"/>
        </c:scaling>
        <c:delete val="1"/>
        <c:axPos val="b"/>
        <c:majorTickMark val="out"/>
        <c:minorTickMark val="none"/>
        <c:tickLblPos val="nextTo"/>
        <c:crossAx val="201740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391C6-DC74-4A7D-89C7-E62B23B6392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F09F6-1075-499E-8818-3ACE7C0936AC}">
      <dgm:prSet phldrT="[Text]"/>
      <dgm:spPr/>
      <dgm:t>
        <a:bodyPr/>
        <a:lstStyle/>
        <a:p>
          <a:r>
            <a:rPr lang="sk-SK" dirty="0"/>
            <a:t>údaje</a:t>
          </a:r>
          <a:endParaRPr lang="en-US" dirty="0"/>
        </a:p>
      </dgm:t>
    </dgm:pt>
    <dgm:pt modelId="{538F286A-36A2-422B-BD3D-20633A89CA4C}" type="parTrans" cxnId="{975A71B2-1046-4802-B8BB-F78E61EF42A2}">
      <dgm:prSet/>
      <dgm:spPr/>
      <dgm:t>
        <a:bodyPr/>
        <a:lstStyle/>
        <a:p>
          <a:endParaRPr lang="en-US"/>
        </a:p>
      </dgm:t>
    </dgm:pt>
    <dgm:pt modelId="{7B39BD9E-1743-4766-85F0-C28C5B06B5D0}" type="sibTrans" cxnId="{975A71B2-1046-4802-B8BB-F78E61EF42A2}">
      <dgm:prSet/>
      <dgm:spPr/>
      <dgm:t>
        <a:bodyPr/>
        <a:lstStyle/>
        <a:p>
          <a:endParaRPr lang="en-US"/>
        </a:p>
      </dgm:t>
    </dgm:pt>
    <dgm:pt modelId="{DA181C31-F6EF-4195-80FC-12E62E68C4BA}">
      <dgm:prSet phldrT="[Text]"/>
      <dgm:spPr/>
      <dgm:t>
        <a:bodyPr/>
        <a:lstStyle/>
        <a:p>
          <a:r>
            <a:rPr lang="sk-SK" dirty="0"/>
            <a:t>Prognostické metódy</a:t>
          </a:r>
          <a:endParaRPr lang="en-US" dirty="0"/>
        </a:p>
      </dgm:t>
    </dgm:pt>
    <dgm:pt modelId="{BEFA7274-0F12-4458-BC26-28478EFB4DCB}" type="parTrans" cxnId="{79BD466C-A054-4625-9F85-D1589E0DB6C7}">
      <dgm:prSet/>
      <dgm:spPr/>
      <dgm:t>
        <a:bodyPr/>
        <a:lstStyle/>
        <a:p>
          <a:endParaRPr lang="en-US"/>
        </a:p>
      </dgm:t>
    </dgm:pt>
    <dgm:pt modelId="{0CDE3531-497E-49C4-B57A-F4552F97034B}" type="sibTrans" cxnId="{79BD466C-A054-4625-9F85-D1589E0DB6C7}">
      <dgm:prSet/>
      <dgm:spPr/>
      <dgm:t>
        <a:bodyPr/>
        <a:lstStyle/>
        <a:p>
          <a:endParaRPr lang="en-US"/>
        </a:p>
      </dgm:t>
    </dgm:pt>
    <dgm:pt modelId="{C93D78B3-A734-4CAE-ACCC-580086155ACA}">
      <dgm:prSet phldrT="[Text]"/>
      <dgm:spPr/>
      <dgm:t>
        <a:bodyPr/>
        <a:lstStyle/>
        <a:p>
          <a:r>
            <a:rPr lang="sk-SK" dirty="0" err="1"/>
            <a:t>Data</a:t>
          </a:r>
          <a:r>
            <a:rPr lang="sk-SK" dirty="0"/>
            <a:t> </a:t>
          </a:r>
          <a:r>
            <a:rPr lang="sk-SK" dirty="0" err="1"/>
            <a:t>science</a:t>
          </a:r>
          <a:endParaRPr lang="en-US" dirty="0"/>
        </a:p>
      </dgm:t>
    </dgm:pt>
    <dgm:pt modelId="{5B23734E-7AEE-4FFC-B69C-ADA43723FFF6}" type="parTrans" cxnId="{2F028EC6-8618-40D2-B3C9-76513AF24CDC}">
      <dgm:prSet/>
      <dgm:spPr/>
      <dgm:t>
        <a:bodyPr/>
        <a:lstStyle/>
        <a:p>
          <a:endParaRPr lang="en-US"/>
        </a:p>
      </dgm:t>
    </dgm:pt>
    <dgm:pt modelId="{569281E9-4274-4509-A11C-A31B99C574E8}" type="sibTrans" cxnId="{2F028EC6-8618-40D2-B3C9-76513AF24CDC}">
      <dgm:prSet/>
      <dgm:spPr/>
      <dgm:t>
        <a:bodyPr/>
        <a:lstStyle/>
        <a:p>
          <a:endParaRPr lang="en-US"/>
        </a:p>
      </dgm:t>
    </dgm:pt>
    <dgm:pt modelId="{4D654545-F13B-405F-968B-5A12FBED4520}">
      <dgm:prSet phldrT="[Text]"/>
      <dgm:spPr/>
      <dgm:t>
        <a:bodyPr/>
        <a:lstStyle/>
        <a:p>
          <a:r>
            <a:rPr lang="sk-SK" dirty="0" err="1"/>
            <a:t>Data</a:t>
          </a:r>
          <a:r>
            <a:rPr lang="sk-SK" dirty="0"/>
            <a:t> </a:t>
          </a:r>
          <a:r>
            <a:rPr lang="sk-SK" dirty="0" err="1"/>
            <a:t>mining</a:t>
          </a:r>
          <a:endParaRPr lang="en-US" dirty="0"/>
        </a:p>
      </dgm:t>
    </dgm:pt>
    <dgm:pt modelId="{303D9344-5B48-447A-973A-D972F2005F48}" type="parTrans" cxnId="{FA4FF419-EC27-483B-B1C0-D52778880B51}">
      <dgm:prSet/>
      <dgm:spPr/>
      <dgm:t>
        <a:bodyPr/>
        <a:lstStyle/>
        <a:p>
          <a:endParaRPr lang="en-US"/>
        </a:p>
      </dgm:t>
    </dgm:pt>
    <dgm:pt modelId="{B2CFEB9E-98F2-4D3A-9A55-3ED8E7AD0D46}" type="sibTrans" cxnId="{FA4FF419-EC27-483B-B1C0-D52778880B51}">
      <dgm:prSet/>
      <dgm:spPr/>
      <dgm:t>
        <a:bodyPr/>
        <a:lstStyle/>
        <a:p>
          <a:endParaRPr lang="en-US"/>
        </a:p>
      </dgm:t>
    </dgm:pt>
    <dgm:pt modelId="{278836EE-FC00-49E6-8A90-B42D17CF14DA}">
      <dgm:prSet phldrT="[Text]"/>
      <dgm:spPr/>
      <dgm:t>
        <a:bodyPr/>
        <a:lstStyle/>
        <a:p>
          <a:r>
            <a:rPr lang="sk-SK" dirty="0" err="1"/>
            <a:t>Machine</a:t>
          </a:r>
          <a:r>
            <a:rPr lang="sk-SK" dirty="0"/>
            <a:t> </a:t>
          </a:r>
          <a:r>
            <a:rPr lang="sk-SK" dirty="0" err="1"/>
            <a:t>Learning</a:t>
          </a:r>
          <a:endParaRPr lang="en-US" dirty="0"/>
        </a:p>
      </dgm:t>
    </dgm:pt>
    <dgm:pt modelId="{B204211F-37CB-42F8-8195-F68947308CEA}" type="parTrans" cxnId="{E12C2689-8AF3-4DED-B426-EED66232F6D4}">
      <dgm:prSet/>
      <dgm:spPr/>
      <dgm:t>
        <a:bodyPr/>
        <a:lstStyle/>
        <a:p>
          <a:endParaRPr lang="en-US"/>
        </a:p>
      </dgm:t>
    </dgm:pt>
    <dgm:pt modelId="{E9C72E3B-6323-42D1-A7CB-9CDFFF9BB740}" type="sibTrans" cxnId="{E12C2689-8AF3-4DED-B426-EED66232F6D4}">
      <dgm:prSet/>
      <dgm:spPr/>
      <dgm:t>
        <a:bodyPr/>
        <a:lstStyle/>
        <a:p>
          <a:endParaRPr lang="en-US"/>
        </a:p>
      </dgm:t>
    </dgm:pt>
    <dgm:pt modelId="{9F3AE169-9234-47FE-B7EB-459C34FF2DFF}" type="pres">
      <dgm:prSet presAssocID="{2C4391C6-DC74-4A7D-89C7-E62B23B639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7500BD-CF55-4A68-A349-3A4394CEF41C}" type="pres">
      <dgm:prSet presAssocID="{082F09F6-1075-499E-8818-3ACE7C0936AC}" presName="vertOne" presStyleCnt="0"/>
      <dgm:spPr/>
    </dgm:pt>
    <dgm:pt modelId="{357C1FA1-B021-4F47-9F14-0A8266710C9D}" type="pres">
      <dgm:prSet presAssocID="{082F09F6-1075-499E-8818-3ACE7C0936AC}" presName="txOne" presStyleLbl="node0" presStyleIdx="0" presStyleCnt="1">
        <dgm:presLayoutVars>
          <dgm:chPref val="3"/>
        </dgm:presLayoutVars>
      </dgm:prSet>
      <dgm:spPr/>
    </dgm:pt>
    <dgm:pt modelId="{2D34D532-9B57-4AF8-A1AC-2A5EB5BD1206}" type="pres">
      <dgm:prSet presAssocID="{082F09F6-1075-499E-8818-3ACE7C0936AC}" presName="parTransOne" presStyleCnt="0"/>
      <dgm:spPr/>
    </dgm:pt>
    <dgm:pt modelId="{8E486EB4-62B5-4890-ABA4-393C727C1DBE}" type="pres">
      <dgm:prSet presAssocID="{082F09F6-1075-499E-8818-3ACE7C0936AC}" presName="horzOne" presStyleCnt="0"/>
      <dgm:spPr/>
    </dgm:pt>
    <dgm:pt modelId="{653F0D7A-00DC-407B-A780-2147BDAA46AD}" type="pres">
      <dgm:prSet presAssocID="{DA181C31-F6EF-4195-80FC-12E62E68C4BA}" presName="vertTwo" presStyleCnt="0"/>
      <dgm:spPr/>
    </dgm:pt>
    <dgm:pt modelId="{744A0E3D-351B-4B76-A9D5-616DF3871243}" type="pres">
      <dgm:prSet presAssocID="{DA181C31-F6EF-4195-80FC-12E62E68C4BA}" presName="txTwo" presStyleLbl="node2" presStyleIdx="0" presStyleCnt="4">
        <dgm:presLayoutVars>
          <dgm:chPref val="3"/>
        </dgm:presLayoutVars>
      </dgm:prSet>
      <dgm:spPr/>
    </dgm:pt>
    <dgm:pt modelId="{7DFA705B-078A-4C38-BF63-ADD6EAD791A2}" type="pres">
      <dgm:prSet presAssocID="{DA181C31-F6EF-4195-80FC-12E62E68C4BA}" presName="horzTwo" presStyleCnt="0"/>
      <dgm:spPr/>
    </dgm:pt>
    <dgm:pt modelId="{E215332F-E42D-4CB2-A63B-208B816C67DB}" type="pres">
      <dgm:prSet presAssocID="{0CDE3531-497E-49C4-B57A-F4552F97034B}" presName="sibSpaceTwo" presStyleCnt="0"/>
      <dgm:spPr/>
    </dgm:pt>
    <dgm:pt modelId="{BD2C9B7D-008A-429B-868B-3DA0DA3753C9}" type="pres">
      <dgm:prSet presAssocID="{C93D78B3-A734-4CAE-ACCC-580086155ACA}" presName="vertTwo" presStyleCnt="0"/>
      <dgm:spPr/>
    </dgm:pt>
    <dgm:pt modelId="{56BCDF82-83BC-4CA9-99E8-324152CC7FA1}" type="pres">
      <dgm:prSet presAssocID="{C93D78B3-A734-4CAE-ACCC-580086155ACA}" presName="txTwo" presStyleLbl="node2" presStyleIdx="1" presStyleCnt="4">
        <dgm:presLayoutVars>
          <dgm:chPref val="3"/>
        </dgm:presLayoutVars>
      </dgm:prSet>
      <dgm:spPr/>
    </dgm:pt>
    <dgm:pt modelId="{75E0EFC0-6C31-4ABF-BC4D-1961C624E245}" type="pres">
      <dgm:prSet presAssocID="{C93D78B3-A734-4CAE-ACCC-580086155ACA}" presName="horzTwo" presStyleCnt="0"/>
      <dgm:spPr/>
    </dgm:pt>
    <dgm:pt modelId="{62BA072C-0BE1-430E-9D30-CE9DD320FB1C}" type="pres">
      <dgm:prSet presAssocID="{569281E9-4274-4509-A11C-A31B99C574E8}" presName="sibSpaceTwo" presStyleCnt="0"/>
      <dgm:spPr/>
    </dgm:pt>
    <dgm:pt modelId="{69946D49-75D6-4D97-8AB8-B19D88C032E0}" type="pres">
      <dgm:prSet presAssocID="{4D654545-F13B-405F-968B-5A12FBED4520}" presName="vertTwo" presStyleCnt="0"/>
      <dgm:spPr/>
    </dgm:pt>
    <dgm:pt modelId="{31D5F7BC-2B48-466D-AEAB-11E55DEA20BE}" type="pres">
      <dgm:prSet presAssocID="{4D654545-F13B-405F-968B-5A12FBED4520}" presName="txTwo" presStyleLbl="node2" presStyleIdx="2" presStyleCnt="4">
        <dgm:presLayoutVars>
          <dgm:chPref val="3"/>
        </dgm:presLayoutVars>
      </dgm:prSet>
      <dgm:spPr/>
    </dgm:pt>
    <dgm:pt modelId="{5481D091-81DA-4E5B-869F-A2B1013700E0}" type="pres">
      <dgm:prSet presAssocID="{4D654545-F13B-405F-968B-5A12FBED4520}" presName="horzTwo" presStyleCnt="0"/>
      <dgm:spPr/>
    </dgm:pt>
    <dgm:pt modelId="{190D861E-BECF-4699-88C4-3059FE874C74}" type="pres">
      <dgm:prSet presAssocID="{B2CFEB9E-98F2-4D3A-9A55-3ED8E7AD0D46}" presName="sibSpaceTwo" presStyleCnt="0"/>
      <dgm:spPr/>
    </dgm:pt>
    <dgm:pt modelId="{C90F4669-677F-4239-B23C-B1EAC349D498}" type="pres">
      <dgm:prSet presAssocID="{278836EE-FC00-49E6-8A90-B42D17CF14DA}" presName="vertTwo" presStyleCnt="0"/>
      <dgm:spPr/>
    </dgm:pt>
    <dgm:pt modelId="{111C16EF-F09E-4B54-A598-EFB462D582D3}" type="pres">
      <dgm:prSet presAssocID="{278836EE-FC00-49E6-8A90-B42D17CF14DA}" presName="txTwo" presStyleLbl="node2" presStyleIdx="3" presStyleCnt="4">
        <dgm:presLayoutVars>
          <dgm:chPref val="3"/>
        </dgm:presLayoutVars>
      </dgm:prSet>
      <dgm:spPr/>
    </dgm:pt>
    <dgm:pt modelId="{891E82C5-13C1-4A5C-9689-F27EF551A08D}" type="pres">
      <dgm:prSet presAssocID="{278836EE-FC00-49E6-8A90-B42D17CF14DA}" presName="horzTwo" presStyleCnt="0"/>
      <dgm:spPr/>
    </dgm:pt>
  </dgm:ptLst>
  <dgm:cxnLst>
    <dgm:cxn modelId="{8ABD0F06-CB7C-4B90-8B16-6CA5A5FC95B5}" type="presOf" srcId="{4D654545-F13B-405F-968B-5A12FBED4520}" destId="{31D5F7BC-2B48-466D-AEAB-11E55DEA20BE}" srcOrd="0" destOrd="0" presId="urn:microsoft.com/office/officeart/2005/8/layout/hierarchy4"/>
    <dgm:cxn modelId="{FA4FF419-EC27-483B-B1C0-D52778880B51}" srcId="{082F09F6-1075-499E-8818-3ACE7C0936AC}" destId="{4D654545-F13B-405F-968B-5A12FBED4520}" srcOrd="2" destOrd="0" parTransId="{303D9344-5B48-447A-973A-D972F2005F48}" sibTransId="{B2CFEB9E-98F2-4D3A-9A55-3ED8E7AD0D46}"/>
    <dgm:cxn modelId="{FC74E941-09CF-485D-A197-DD808F264D37}" type="presOf" srcId="{278836EE-FC00-49E6-8A90-B42D17CF14DA}" destId="{111C16EF-F09E-4B54-A598-EFB462D582D3}" srcOrd="0" destOrd="0" presId="urn:microsoft.com/office/officeart/2005/8/layout/hierarchy4"/>
    <dgm:cxn modelId="{79BD466C-A054-4625-9F85-D1589E0DB6C7}" srcId="{082F09F6-1075-499E-8818-3ACE7C0936AC}" destId="{DA181C31-F6EF-4195-80FC-12E62E68C4BA}" srcOrd="0" destOrd="0" parTransId="{BEFA7274-0F12-4458-BC26-28478EFB4DCB}" sibTransId="{0CDE3531-497E-49C4-B57A-F4552F97034B}"/>
    <dgm:cxn modelId="{AB92EF51-6D62-4495-AA0D-E1BDD476D9C5}" type="presOf" srcId="{C93D78B3-A734-4CAE-ACCC-580086155ACA}" destId="{56BCDF82-83BC-4CA9-99E8-324152CC7FA1}" srcOrd="0" destOrd="0" presId="urn:microsoft.com/office/officeart/2005/8/layout/hierarchy4"/>
    <dgm:cxn modelId="{BC78DC5A-B21A-45D5-8582-7DA55156F288}" type="presOf" srcId="{2C4391C6-DC74-4A7D-89C7-E62B23B6392B}" destId="{9F3AE169-9234-47FE-B7EB-459C34FF2DFF}" srcOrd="0" destOrd="0" presId="urn:microsoft.com/office/officeart/2005/8/layout/hierarchy4"/>
    <dgm:cxn modelId="{E12C2689-8AF3-4DED-B426-EED66232F6D4}" srcId="{082F09F6-1075-499E-8818-3ACE7C0936AC}" destId="{278836EE-FC00-49E6-8A90-B42D17CF14DA}" srcOrd="3" destOrd="0" parTransId="{B204211F-37CB-42F8-8195-F68947308CEA}" sibTransId="{E9C72E3B-6323-42D1-A7CB-9CDFFF9BB740}"/>
    <dgm:cxn modelId="{975A71B2-1046-4802-B8BB-F78E61EF42A2}" srcId="{2C4391C6-DC74-4A7D-89C7-E62B23B6392B}" destId="{082F09F6-1075-499E-8818-3ACE7C0936AC}" srcOrd="0" destOrd="0" parTransId="{538F286A-36A2-422B-BD3D-20633A89CA4C}" sibTransId="{7B39BD9E-1743-4766-85F0-C28C5B06B5D0}"/>
    <dgm:cxn modelId="{7AD3AFB7-BEAE-4197-BA3B-7BA4FD28A90D}" type="presOf" srcId="{082F09F6-1075-499E-8818-3ACE7C0936AC}" destId="{357C1FA1-B021-4F47-9F14-0A8266710C9D}" srcOrd="0" destOrd="0" presId="urn:microsoft.com/office/officeart/2005/8/layout/hierarchy4"/>
    <dgm:cxn modelId="{2F028EC6-8618-40D2-B3C9-76513AF24CDC}" srcId="{082F09F6-1075-499E-8818-3ACE7C0936AC}" destId="{C93D78B3-A734-4CAE-ACCC-580086155ACA}" srcOrd="1" destOrd="0" parTransId="{5B23734E-7AEE-4FFC-B69C-ADA43723FFF6}" sibTransId="{569281E9-4274-4509-A11C-A31B99C574E8}"/>
    <dgm:cxn modelId="{00CE6FD6-1CF8-46BE-A4BD-83217F69841D}" type="presOf" srcId="{DA181C31-F6EF-4195-80FC-12E62E68C4BA}" destId="{744A0E3D-351B-4B76-A9D5-616DF3871243}" srcOrd="0" destOrd="0" presId="urn:microsoft.com/office/officeart/2005/8/layout/hierarchy4"/>
    <dgm:cxn modelId="{10A9FCB7-9840-44FA-B294-4343F9C62E9C}" type="presParOf" srcId="{9F3AE169-9234-47FE-B7EB-459C34FF2DFF}" destId="{5B7500BD-CF55-4A68-A349-3A4394CEF41C}" srcOrd="0" destOrd="0" presId="urn:microsoft.com/office/officeart/2005/8/layout/hierarchy4"/>
    <dgm:cxn modelId="{83D688BC-3343-4094-A3F8-48DFD001BC48}" type="presParOf" srcId="{5B7500BD-CF55-4A68-A349-3A4394CEF41C}" destId="{357C1FA1-B021-4F47-9F14-0A8266710C9D}" srcOrd="0" destOrd="0" presId="urn:microsoft.com/office/officeart/2005/8/layout/hierarchy4"/>
    <dgm:cxn modelId="{F0CB60FD-BE54-4B6F-B35E-CE87D83EF361}" type="presParOf" srcId="{5B7500BD-CF55-4A68-A349-3A4394CEF41C}" destId="{2D34D532-9B57-4AF8-A1AC-2A5EB5BD1206}" srcOrd="1" destOrd="0" presId="urn:microsoft.com/office/officeart/2005/8/layout/hierarchy4"/>
    <dgm:cxn modelId="{DB128612-E314-4588-88EC-AEA458BFEB47}" type="presParOf" srcId="{5B7500BD-CF55-4A68-A349-3A4394CEF41C}" destId="{8E486EB4-62B5-4890-ABA4-393C727C1DBE}" srcOrd="2" destOrd="0" presId="urn:microsoft.com/office/officeart/2005/8/layout/hierarchy4"/>
    <dgm:cxn modelId="{E448BA24-A66A-4C7A-B653-41828AA30DFA}" type="presParOf" srcId="{8E486EB4-62B5-4890-ABA4-393C727C1DBE}" destId="{653F0D7A-00DC-407B-A780-2147BDAA46AD}" srcOrd="0" destOrd="0" presId="urn:microsoft.com/office/officeart/2005/8/layout/hierarchy4"/>
    <dgm:cxn modelId="{96B0B040-BFE8-4836-8136-E69276399142}" type="presParOf" srcId="{653F0D7A-00DC-407B-A780-2147BDAA46AD}" destId="{744A0E3D-351B-4B76-A9D5-616DF3871243}" srcOrd="0" destOrd="0" presId="urn:microsoft.com/office/officeart/2005/8/layout/hierarchy4"/>
    <dgm:cxn modelId="{A525EA6E-9C1B-4944-A71D-EA1064379FDB}" type="presParOf" srcId="{653F0D7A-00DC-407B-A780-2147BDAA46AD}" destId="{7DFA705B-078A-4C38-BF63-ADD6EAD791A2}" srcOrd="1" destOrd="0" presId="urn:microsoft.com/office/officeart/2005/8/layout/hierarchy4"/>
    <dgm:cxn modelId="{7A9B0BA0-F60E-4296-8E7B-64EBEF3D1D14}" type="presParOf" srcId="{8E486EB4-62B5-4890-ABA4-393C727C1DBE}" destId="{E215332F-E42D-4CB2-A63B-208B816C67DB}" srcOrd="1" destOrd="0" presId="urn:microsoft.com/office/officeart/2005/8/layout/hierarchy4"/>
    <dgm:cxn modelId="{274B2110-4712-4B88-AD7D-6C5F95D69CED}" type="presParOf" srcId="{8E486EB4-62B5-4890-ABA4-393C727C1DBE}" destId="{BD2C9B7D-008A-429B-868B-3DA0DA3753C9}" srcOrd="2" destOrd="0" presId="urn:microsoft.com/office/officeart/2005/8/layout/hierarchy4"/>
    <dgm:cxn modelId="{E070181F-28F6-45A8-89C5-A640FCB2DA35}" type="presParOf" srcId="{BD2C9B7D-008A-429B-868B-3DA0DA3753C9}" destId="{56BCDF82-83BC-4CA9-99E8-324152CC7FA1}" srcOrd="0" destOrd="0" presId="urn:microsoft.com/office/officeart/2005/8/layout/hierarchy4"/>
    <dgm:cxn modelId="{44995D85-D513-4AAA-BAE6-ED5492D35D3A}" type="presParOf" srcId="{BD2C9B7D-008A-429B-868B-3DA0DA3753C9}" destId="{75E0EFC0-6C31-4ABF-BC4D-1961C624E245}" srcOrd="1" destOrd="0" presId="urn:microsoft.com/office/officeart/2005/8/layout/hierarchy4"/>
    <dgm:cxn modelId="{EFE44F0E-1135-44FE-A1AC-6A6DA39E8B06}" type="presParOf" srcId="{8E486EB4-62B5-4890-ABA4-393C727C1DBE}" destId="{62BA072C-0BE1-430E-9D30-CE9DD320FB1C}" srcOrd="3" destOrd="0" presId="urn:microsoft.com/office/officeart/2005/8/layout/hierarchy4"/>
    <dgm:cxn modelId="{F0DF154E-2EAC-42CD-9A8D-2DEDF36C2291}" type="presParOf" srcId="{8E486EB4-62B5-4890-ABA4-393C727C1DBE}" destId="{69946D49-75D6-4D97-8AB8-B19D88C032E0}" srcOrd="4" destOrd="0" presId="urn:microsoft.com/office/officeart/2005/8/layout/hierarchy4"/>
    <dgm:cxn modelId="{05CE1933-6C61-4A03-ACAB-536B0E1D6292}" type="presParOf" srcId="{69946D49-75D6-4D97-8AB8-B19D88C032E0}" destId="{31D5F7BC-2B48-466D-AEAB-11E55DEA20BE}" srcOrd="0" destOrd="0" presId="urn:microsoft.com/office/officeart/2005/8/layout/hierarchy4"/>
    <dgm:cxn modelId="{1BEC1E21-E3A2-493F-8FA6-778B158E8B6F}" type="presParOf" srcId="{69946D49-75D6-4D97-8AB8-B19D88C032E0}" destId="{5481D091-81DA-4E5B-869F-A2B1013700E0}" srcOrd="1" destOrd="0" presId="urn:microsoft.com/office/officeart/2005/8/layout/hierarchy4"/>
    <dgm:cxn modelId="{B2188E88-02B3-4A74-A1DF-8B017A48E3C0}" type="presParOf" srcId="{8E486EB4-62B5-4890-ABA4-393C727C1DBE}" destId="{190D861E-BECF-4699-88C4-3059FE874C74}" srcOrd="5" destOrd="0" presId="urn:microsoft.com/office/officeart/2005/8/layout/hierarchy4"/>
    <dgm:cxn modelId="{F879CE77-A1E0-40E4-A6CB-18AF3E1012F0}" type="presParOf" srcId="{8E486EB4-62B5-4890-ABA4-393C727C1DBE}" destId="{C90F4669-677F-4239-B23C-B1EAC349D498}" srcOrd="6" destOrd="0" presId="urn:microsoft.com/office/officeart/2005/8/layout/hierarchy4"/>
    <dgm:cxn modelId="{B2A9F3F2-775D-4C0D-A565-80099E7A20E5}" type="presParOf" srcId="{C90F4669-677F-4239-B23C-B1EAC349D498}" destId="{111C16EF-F09E-4B54-A598-EFB462D582D3}" srcOrd="0" destOrd="0" presId="urn:microsoft.com/office/officeart/2005/8/layout/hierarchy4"/>
    <dgm:cxn modelId="{5E669B08-BED8-442B-9536-928B85FC5B82}" type="presParOf" srcId="{C90F4669-677F-4239-B23C-B1EAC349D498}" destId="{891E82C5-13C1-4A5C-9689-F27EF551A0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6AF7DB-C835-4C65-877A-11A6CC44D74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6383C6-273E-4359-B897-9C8DD8B198A7}">
      <dgm:prSet phldrT="[Text]"/>
      <dgm:spPr/>
      <dgm:t>
        <a:bodyPr/>
        <a:lstStyle/>
        <a:p>
          <a:r>
            <a:rPr lang="sk-SK" dirty="0"/>
            <a:t>údaje</a:t>
          </a:r>
          <a:endParaRPr lang="en-US" dirty="0"/>
        </a:p>
      </dgm:t>
    </dgm:pt>
    <dgm:pt modelId="{ECAC23F9-2E66-4450-9936-FBDEFB135952}" type="parTrans" cxnId="{2C3CDDCD-47C4-4D71-A762-83F6B730EA43}">
      <dgm:prSet/>
      <dgm:spPr/>
      <dgm:t>
        <a:bodyPr/>
        <a:lstStyle/>
        <a:p>
          <a:endParaRPr lang="en-US"/>
        </a:p>
      </dgm:t>
    </dgm:pt>
    <dgm:pt modelId="{424759E2-786C-49D9-86FD-A84D2AA9B47E}" type="sibTrans" cxnId="{2C3CDDCD-47C4-4D71-A762-83F6B730EA43}">
      <dgm:prSet/>
      <dgm:spPr/>
      <dgm:t>
        <a:bodyPr/>
        <a:lstStyle/>
        <a:p>
          <a:endParaRPr lang="en-US"/>
        </a:p>
      </dgm:t>
    </dgm:pt>
    <dgm:pt modelId="{F8194EA0-21DF-4360-9EAA-5070BCC6D070}">
      <dgm:prSet phldrT="[Text]"/>
      <dgm:spPr/>
      <dgm:t>
        <a:bodyPr/>
        <a:lstStyle/>
        <a:p>
          <a:r>
            <a:rPr lang="sk-SK"/>
            <a:t>informácie</a:t>
          </a:r>
          <a:endParaRPr lang="en-US"/>
        </a:p>
      </dgm:t>
    </dgm:pt>
    <dgm:pt modelId="{8DD96E28-7173-4EEF-9762-EA9853179767}" type="parTrans" cxnId="{4FC480CD-C9DF-4268-AC59-1F543676851E}">
      <dgm:prSet/>
      <dgm:spPr/>
      <dgm:t>
        <a:bodyPr/>
        <a:lstStyle/>
        <a:p>
          <a:endParaRPr lang="en-US"/>
        </a:p>
      </dgm:t>
    </dgm:pt>
    <dgm:pt modelId="{3266C25E-57FB-433A-82A5-3E8EA8C01D71}" type="sibTrans" cxnId="{4FC480CD-C9DF-4268-AC59-1F543676851E}">
      <dgm:prSet/>
      <dgm:spPr/>
      <dgm:t>
        <a:bodyPr/>
        <a:lstStyle/>
        <a:p>
          <a:endParaRPr lang="en-US"/>
        </a:p>
      </dgm:t>
    </dgm:pt>
    <dgm:pt modelId="{92B84130-7A12-460E-BBBA-D3E09D3BC5CC}">
      <dgm:prSet phldrT="[Text]"/>
      <dgm:spPr/>
      <dgm:t>
        <a:bodyPr/>
        <a:lstStyle/>
        <a:p>
          <a:r>
            <a:rPr lang="sk-SK"/>
            <a:t>vedomosti</a:t>
          </a:r>
          <a:endParaRPr lang="en-US"/>
        </a:p>
      </dgm:t>
    </dgm:pt>
    <dgm:pt modelId="{FFC8A0AD-2251-4D8A-83FC-3992E4A439D5}" type="parTrans" cxnId="{E091FCD0-47F1-42C7-B9F4-ABC49AD4B1EB}">
      <dgm:prSet/>
      <dgm:spPr/>
      <dgm:t>
        <a:bodyPr/>
        <a:lstStyle/>
        <a:p>
          <a:endParaRPr lang="en-US"/>
        </a:p>
      </dgm:t>
    </dgm:pt>
    <dgm:pt modelId="{F6EB9B35-08F2-4CD9-B748-3B91D5DD0201}" type="sibTrans" cxnId="{E091FCD0-47F1-42C7-B9F4-ABC49AD4B1EB}">
      <dgm:prSet/>
      <dgm:spPr/>
      <dgm:t>
        <a:bodyPr/>
        <a:lstStyle/>
        <a:p>
          <a:endParaRPr lang="en-US"/>
        </a:p>
      </dgm:t>
    </dgm:pt>
    <dgm:pt modelId="{AE3A2F4A-A435-4E0C-BFA2-EA2BE2E028EA}" type="pres">
      <dgm:prSet presAssocID="{DB6AF7DB-C835-4C65-877A-11A6CC44D7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F589C4-64D1-4DDB-988F-15E2DCF72ED6}" type="pres">
      <dgm:prSet presAssocID="{1A6383C6-273E-4359-B897-9C8DD8B198A7}" presName="hierRoot1" presStyleCnt="0"/>
      <dgm:spPr/>
    </dgm:pt>
    <dgm:pt modelId="{A32B4568-515B-4481-B0D5-62FC11D0310F}" type="pres">
      <dgm:prSet presAssocID="{1A6383C6-273E-4359-B897-9C8DD8B198A7}" presName="composite" presStyleCnt="0"/>
      <dgm:spPr/>
    </dgm:pt>
    <dgm:pt modelId="{5A17EC3E-4B77-4FD2-A5DE-D50120D9C3C7}" type="pres">
      <dgm:prSet presAssocID="{1A6383C6-273E-4359-B897-9C8DD8B198A7}" presName="background" presStyleLbl="node0" presStyleIdx="0" presStyleCnt="3"/>
      <dgm:spPr/>
    </dgm:pt>
    <dgm:pt modelId="{CDD2BFBA-2667-4F0D-8955-96CE22262D8A}" type="pres">
      <dgm:prSet presAssocID="{1A6383C6-273E-4359-B897-9C8DD8B198A7}" presName="text" presStyleLbl="fgAcc0" presStyleIdx="0" presStyleCnt="3">
        <dgm:presLayoutVars>
          <dgm:chPref val="3"/>
        </dgm:presLayoutVars>
      </dgm:prSet>
      <dgm:spPr/>
    </dgm:pt>
    <dgm:pt modelId="{C4736822-4C80-4794-A43D-244B28DAD11D}" type="pres">
      <dgm:prSet presAssocID="{1A6383C6-273E-4359-B897-9C8DD8B198A7}" presName="hierChild2" presStyleCnt="0"/>
      <dgm:spPr/>
    </dgm:pt>
    <dgm:pt modelId="{3BA1FBF9-32A0-4CB4-8108-83E78EAE2817}" type="pres">
      <dgm:prSet presAssocID="{F8194EA0-21DF-4360-9EAA-5070BCC6D070}" presName="hierRoot1" presStyleCnt="0"/>
      <dgm:spPr/>
    </dgm:pt>
    <dgm:pt modelId="{4CFC8BE1-032F-4070-AA68-56A8072F7607}" type="pres">
      <dgm:prSet presAssocID="{F8194EA0-21DF-4360-9EAA-5070BCC6D070}" presName="composite" presStyleCnt="0"/>
      <dgm:spPr/>
    </dgm:pt>
    <dgm:pt modelId="{7C142638-EDE2-4AAE-93AD-6B9E2AA0FC5E}" type="pres">
      <dgm:prSet presAssocID="{F8194EA0-21DF-4360-9EAA-5070BCC6D070}" presName="background" presStyleLbl="node0" presStyleIdx="1" presStyleCnt="3"/>
      <dgm:spPr/>
    </dgm:pt>
    <dgm:pt modelId="{6C266AC1-A4D6-461F-BB6C-4E4C59A27A7F}" type="pres">
      <dgm:prSet presAssocID="{F8194EA0-21DF-4360-9EAA-5070BCC6D070}" presName="text" presStyleLbl="fgAcc0" presStyleIdx="1" presStyleCnt="3">
        <dgm:presLayoutVars>
          <dgm:chPref val="3"/>
        </dgm:presLayoutVars>
      </dgm:prSet>
      <dgm:spPr/>
    </dgm:pt>
    <dgm:pt modelId="{8D6012C8-23D4-4B7C-9A18-B03619BC8C32}" type="pres">
      <dgm:prSet presAssocID="{F8194EA0-21DF-4360-9EAA-5070BCC6D070}" presName="hierChild2" presStyleCnt="0"/>
      <dgm:spPr/>
    </dgm:pt>
    <dgm:pt modelId="{9E4EB225-DBE6-4787-ABB9-BE76F62056E6}" type="pres">
      <dgm:prSet presAssocID="{92B84130-7A12-460E-BBBA-D3E09D3BC5CC}" presName="hierRoot1" presStyleCnt="0"/>
      <dgm:spPr/>
    </dgm:pt>
    <dgm:pt modelId="{37C877AE-2047-47E0-8CA4-E07716A0F9F8}" type="pres">
      <dgm:prSet presAssocID="{92B84130-7A12-460E-BBBA-D3E09D3BC5CC}" presName="composite" presStyleCnt="0"/>
      <dgm:spPr/>
    </dgm:pt>
    <dgm:pt modelId="{43F1B0FE-A103-4755-BB0C-28C246763861}" type="pres">
      <dgm:prSet presAssocID="{92B84130-7A12-460E-BBBA-D3E09D3BC5CC}" presName="background" presStyleLbl="node0" presStyleIdx="2" presStyleCnt="3"/>
      <dgm:spPr/>
    </dgm:pt>
    <dgm:pt modelId="{F1AD4346-E25A-46AF-8948-40792B2B3187}" type="pres">
      <dgm:prSet presAssocID="{92B84130-7A12-460E-BBBA-D3E09D3BC5CC}" presName="text" presStyleLbl="fgAcc0" presStyleIdx="2" presStyleCnt="3">
        <dgm:presLayoutVars>
          <dgm:chPref val="3"/>
        </dgm:presLayoutVars>
      </dgm:prSet>
      <dgm:spPr/>
    </dgm:pt>
    <dgm:pt modelId="{B83C4397-FF2F-4852-A185-01ABD5280C0B}" type="pres">
      <dgm:prSet presAssocID="{92B84130-7A12-460E-BBBA-D3E09D3BC5CC}" presName="hierChild2" presStyleCnt="0"/>
      <dgm:spPr/>
    </dgm:pt>
  </dgm:ptLst>
  <dgm:cxnLst>
    <dgm:cxn modelId="{27BFFC0F-BF3D-4A74-AF83-3693211DF9A2}" type="presOf" srcId="{1A6383C6-273E-4359-B897-9C8DD8B198A7}" destId="{CDD2BFBA-2667-4F0D-8955-96CE22262D8A}" srcOrd="0" destOrd="0" presId="urn:microsoft.com/office/officeart/2005/8/layout/hierarchy1"/>
    <dgm:cxn modelId="{82C80299-81AF-420F-B8A9-D1C7175F62F0}" type="presOf" srcId="{DB6AF7DB-C835-4C65-877A-11A6CC44D745}" destId="{AE3A2F4A-A435-4E0C-BFA2-EA2BE2E028EA}" srcOrd="0" destOrd="0" presId="urn:microsoft.com/office/officeart/2005/8/layout/hierarchy1"/>
    <dgm:cxn modelId="{4FC480CD-C9DF-4268-AC59-1F543676851E}" srcId="{DB6AF7DB-C835-4C65-877A-11A6CC44D745}" destId="{F8194EA0-21DF-4360-9EAA-5070BCC6D070}" srcOrd="1" destOrd="0" parTransId="{8DD96E28-7173-4EEF-9762-EA9853179767}" sibTransId="{3266C25E-57FB-433A-82A5-3E8EA8C01D71}"/>
    <dgm:cxn modelId="{2C3CDDCD-47C4-4D71-A762-83F6B730EA43}" srcId="{DB6AF7DB-C835-4C65-877A-11A6CC44D745}" destId="{1A6383C6-273E-4359-B897-9C8DD8B198A7}" srcOrd="0" destOrd="0" parTransId="{ECAC23F9-2E66-4450-9936-FBDEFB135952}" sibTransId="{424759E2-786C-49D9-86FD-A84D2AA9B47E}"/>
    <dgm:cxn modelId="{E091FCD0-47F1-42C7-B9F4-ABC49AD4B1EB}" srcId="{DB6AF7DB-C835-4C65-877A-11A6CC44D745}" destId="{92B84130-7A12-460E-BBBA-D3E09D3BC5CC}" srcOrd="2" destOrd="0" parTransId="{FFC8A0AD-2251-4D8A-83FC-3992E4A439D5}" sibTransId="{F6EB9B35-08F2-4CD9-B748-3B91D5DD0201}"/>
    <dgm:cxn modelId="{6EEB48D5-72BF-4064-8606-5C3CFBB4E71A}" type="presOf" srcId="{F8194EA0-21DF-4360-9EAA-5070BCC6D070}" destId="{6C266AC1-A4D6-461F-BB6C-4E4C59A27A7F}" srcOrd="0" destOrd="0" presId="urn:microsoft.com/office/officeart/2005/8/layout/hierarchy1"/>
    <dgm:cxn modelId="{DDCCFFED-22E3-47A2-A79E-2205752AE8DD}" type="presOf" srcId="{92B84130-7A12-460E-BBBA-D3E09D3BC5CC}" destId="{F1AD4346-E25A-46AF-8948-40792B2B3187}" srcOrd="0" destOrd="0" presId="urn:microsoft.com/office/officeart/2005/8/layout/hierarchy1"/>
    <dgm:cxn modelId="{1A4145C6-D521-43B2-B4D0-3E02C0453500}" type="presParOf" srcId="{AE3A2F4A-A435-4E0C-BFA2-EA2BE2E028EA}" destId="{38F589C4-64D1-4DDB-988F-15E2DCF72ED6}" srcOrd="0" destOrd="0" presId="urn:microsoft.com/office/officeart/2005/8/layout/hierarchy1"/>
    <dgm:cxn modelId="{1ED60E8C-3EE0-47C8-886A-1C65DBA11491}" type="presParOf" srcId="{38F589C4-64D1-4DDB-988F-15E2DCF72ED6}" destId="{A32B4568-515B-4481-B0D5-62FC11D0310F}" srcOrd="0" destOrd="0" presId="urn:microsoft.com/office/officeart/2005/8/layout/hierarchy1"/>
    <dgm:cxn modelId="{A4A46754-F469-40EA-86A0-79BB3D6445DF}" type="presParOf" srcId="{A32B4568-515B-4481-B0D5-62FC11D0310F}" destId="{5A17EC3E-4B77-4FD2-A5DE-D50120D9C3C7}" srcOrd="0" destOrd="0" presId="urn:microsoft.com/office/officeart/2005/8/layout/hierarchy1"/>
    <dgm:cxn modelId="{CC8AE78B-E232-4CAA-AACD-B5C65F493BBF}" type="presParOf" srcId="{A32B4568-515B-4481-B0D5-62FC11D0310F}" destId="{CDD2BFBA-2667-4F0D-8955-96CE22262D8A}" srcOrd="1" destOrd="0" presId="urn:microsoft.com/office/officeart/2005/8/layout/hierarchy1"/>
    <dgm:cxn modelId="{184BC38B-2074-458C-A462-B83BA0713097}" type="presParOf" srcId="{38F589C4-64D1-4DDB-988F-15E2DCF72ED6}" destId="{C4736822-4C80-4794-A43D-244B28DAD11D}" srcOrd="1" destOrd="0" presId="urn:microsoft.com/office/officeart/2005/8/layout/hierarchy1"/>
    <dgm:cxn modelId="{899DBEA1-406A-4098-BD45-391783436E22}" type="presParOf" srcId="{AE3A2F4A-A435-4E0C-BFA2-EA2BE2E028EA}" destId="{3BA1FBF9-32A0-4CB4-8108-83E78EAE2817}" srcOrd="1" destOrd="0" presId="urn:microsoft.com/office/officeart/2005/8/layout/hierarchy1"/>
    <dgm:cxn modelId="{7A0EED92-D876-44FC-B3CB-ED1961F676E0}" type="presParOf" srcId="{3BA1FBF9-32A0-4CB4-8108-83E78EAE2817}" destId="{4CFC8BE1-032F-4070-AA68-56A8072F7607}" srcOrd="0" destOrd="0" presId="urn:microsoft.com/office/officeart/2005/8/layout/hierarchy1"/>
    <dgm:cxn modelId="{500295B0-AAD8-421C-9362-94F794940F72}" type="presParOf" srcId="{4CFC8BE1-032F-4070-AA68-56A8072F7607}" destId="{7C142638-EDE2-4AAE-93AD-6B9E2AA0FC5E}" srcOrd="0" destOrd="0" presId="urn:microsoft.com/office/officeart/2005/8/layout/hierarchy1"/>
    <dgm:cxn modelId="{0689E0EC-3D70-41A2-BBFF-94E3873AF05F}" type="presParOf" srcId="{4CFC8BE1-032F-4070-AA68-56A8072F7607}" destId="{6C266AC1-A4D6-461F-BB6C-4E4C59A27A7F}" srcOrd="1" destOrd="0" presId="urn:microsoft.com/office/officeart/2005/8/layout/hierarchy1"/>
    <dgm:cxn modelId="{66ADF288-63B1-4139-9611-7D6F8128A6DB}" type="presParOf" srcId="{3BA1FBF9-32A0-4CB4-8108-83E78EAE2817}" destId="{8D6012C8-23D4-4B7C-9A18-B03619BC8C32}" srcOrd="1" destOrd="0" presId="urn:microsoft.com/office/officeart/2005/8/layout/hierarchy1"/>
    <dgm:cxn modelId="{19088F3B-D498-4D28-8C95-4DB670718A06}" type="presParOf" srcId="{AE3A2F4A-A435-4E0C-BFA2-EA2BE2E028EA}" destId="{9E4EB225-DBE6-4787-ABB9-BE76F62056E6}" srcOrd="2" destOrd="0" presId="urn:microsoft.com/office/officeart/2005/8/layout/hierarchy1"/>
    <dgm:cxn modelId="{C5D29DB3-D7B0-446C-A1C4-59A4554BAFA5}" type="presParOf" srcId="{9E4EB225-DBE6-4787-ABB9-BE76F62056E6}" destId="{37C877AE-2047-47E0-8CA4-E07716A0F9F8}" srcOrd="0" destOrd="0" presId="urn:microsoft.com/office/officeart/2005/8/layout/hierarchy1"/>
    <dgm:cxn modelId="{D268C89D-8D2B-44F9-B573-4BDEB638FCC5}" type="presParOf" srcId="{37C877AE-2047-47E0-8CA4-E07716A0F9F8}" destId="{43F1B0FE-A103-4755-BB0C-28C246763861}" srcOrd="0" destOrd="0" presId="urn:microsoft.com/office/officeart/2005/8/layout/hierarchy1"/>
    <dgm:cxn modelId="{B9D5F54E-C887-4FE6-9AAF-F364030DA365}" type="presParOf" srcId="{37C877AE-2047-47E0-8CA4-E07716A0F9F8}" destId="{F1AD4346-E25A-46AF-8948-40792B2B3187}" srcOrd="1" destOrd="0" presId="urn:microsoft.com/office/officeart/2005/8/layout/hierarchy1"/>
    <dgm:cxn modelId="{D07E950E-D0BC-4E54-BAEE-40436FBF0710}" type="presParOf" srcId="{9E4EB225-DBE6-4787-ABB9-BE76F62056E6}" destId="{B83C4397-FF2F-4852-A185-01ABD5280C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C1FA1-B021-4F47-9F14-0A8266710C9D}">
      <dsp:nvSpPr>
        <dsp:cNvPr id="0" name=""/>
        <dsp:cNvSpPr/>
      </dsp:nvSpPr>
      <dsp:spPr>
        <a:xfrm>
          <a:off x="1284" y="1632"/>
          <a:ext cx="7947630" cy="260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6500" kern="1200" dirty="0"/>
            <a:t>údaje</a:t>
          </a:r>
          <a:endParaRPr lang="en-US" sz="6500" kern="1200" dirty="0"/>
        </a:p>
      </dsp:txBody>
      <dsp:txXfrm>
        <a:off x="77460" y="77808"/>
        <a:ext cx="7795278" cy="2448502"/>
      </dsp:txXfrm>
    </dsp:sp>
    <dsp:sp modelId="{744A0E3D-351B-4B76-A9D5-616DF3871243}">
      <dsp:nvSpPr>
        <dsp:cNvPr id="0" name=""/>
        <dsp:cNvSpPr/>
      </dsp:nvSpPr>
      <dsp:spPr>
        <a:xfrm>
          <a:off x="1284" y="2816179"/>
          <a:ext cx="1869151" cy="260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Prognostické metódy</a:t>
          </a:r>
          <a:endParaRPr lang="en-US" sz="2300" kern="1200" dirty="0"/>
        </a:p>
      </dsp:txBody>
      <dsp:txXfrm>
        <a:off x="56030" y="2870925"/>
        <a:ext cx="1759659" cy="2491362"/>
      </dsp:txXfrm>
    </dsp:sp>
    <dsp:sp modelId="{56BCDF82-83BC-4CA9-99E8-324152CC7FA1}">
      <dsp:nvSpPr>
        <dsp:cNvPr id="0" name=""/>
        <dsp:cNvSpPr/>
      </dsp:nvSpPr>
      <dsp:spPr>
        <a:xfrm>
          <a:off x="2027444" y="2816179"/>
          <a:ext cx="1869151" cy="260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 err="1"/>
            <a:t>Data</a:t>
          </a:r>
          <a:r>
            <a:rPr lang="sk-SK" sz="2300" kern="1200" dirty="0"/>
            <a:t> </a:t>
          </a:r>
          <a:r>
            <a:rPr lang="sk-SK" sz="2300" kern="1200" dirty="0" err="1"/>
            <a:t>science</a:t>
          </a:r>
          <a:endParaRPr lang="en-US" sz="2300" kern="1200" dirty="0"/>
        </a:p>
      </dsp:txBody>
      <dsp:txXfrm>
        <a:off x="2082190" y="2870925"/>
        <a:ext cx="1759659" cy="2491362"/>
      </dsp:txXfrm>
    </dsp:sp>
    <dsp:sp modelId="{31D5F7BC-2B48-466D-AEAB-11E55DEA20BE}">
      <dsp:nvSpPr>
        <dsp:cNvPr id="0" name=""/>
        <dsp:cNvSpPr/>
      </dsp:nvSpPr>
      <dsp:spPr>
        <a:xfrm>
          <a:off x="4053604" y="2816179"/>
          <a:ext cx="1869151" cy="260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 err="1"/>
            <a:t>Data</a:t>
          </a:r>
          <a:r>
            <a:rPr lang="sk-SK" sz="2300" kern="1200" dirty="0"/>
            <a:t> </a:t>
          </a:r>
          <a:r>
            <a:rPr lang="sk-SK" sz="2300" kern="1200" dirty="0" err="1"/>
            <a:t>mining</a:t>
          </a:r>
          <a:endParaRPr lang="en-US" sz="2300" kern="1200" dirty="0"/>
        </a:p>
      </dsp:txBody>
      <dsp:txXfrm>
        <a:off x="4108350" y="2870925"/>
        <a:ext cx="1759659" cy="2491362"/>
      </dsp:txXfrm>
    </dsp:sp>
    <dsp:sp modelId="{111C16EF-F09E-4B54-A598-EFB462D582D3}">
      <dsp:nvSpPr>
        <dsp:cNvPr id="0" name=""/>
        <dsp:cNvSpPr/>
      </dsp:nvSpPr>
      <dsp:spPr>
        <a:xfrm>
          <a:off x="6079764" y="2816179"/>
          <a:ext cx="1869151" cy="2600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 err="1"/>
            <a:t>Machine</a:t>
          </a:r>
          <a:r>
            <a:rPr lang="sk-SK" sz="2300" kern="1200" dirty="0"/>
            <a:t> </a:t>
          </a:r>
          <a:r>
            <a:rPr lang="sk-SK" sz="2300" kern="1200" dirty="0" err="1"/>
            <a:t>Learning</a:t>
          </a:r>
          <a:endParaRPr lang="en-US" sz="2300" kern="1200" dirty="0"/>
        </a:p>
      </dsp:txBody>
      <dsp:txXfrm>
        <a:off x="6134510" y="2870925"/>
        <a:ext cx="1759659" cy="2491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7EC3E-4B77-4FD2-A5DE-D50120D9C3C7}">
      <dsp:nvSpPr>
        <dsp:cNvPr id="0" name=""/>
        <dsp:cNvSpPr/>
      </dsp:nvSpPr>
      <dsp:spPr>
        <a:xfrm>
          <a:off x="0" y="1301276"/>
          <a:ext cx="1399943" cy="88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2BFBA-2667-4F0D-8955-96CE22262D8A}">
      <dsp:nvSpPr>
        <dsp:cNvPr id="0" name=""/>
        <dsp:cNvSpPr/>
      </dsp:nvSpPr>
      <dsp:spPr>
        <a:xfrm>
          <a:off x="155549" y="1449048"/>
          <a:ext cx="1399943" cy="88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údaje</a:t>
          </a:r>
          <a:endParaRPr lang="en-US" sz="2100" kern="1200" dirty="0"/>
        </a:p>
      </dsp:txBody>
      <dsp:txXfrm>
        <a:off x="181586" y="1475085"/>
        <a:ext cx="1347869" cy="836890"/>
      </dsp:txXfrm>
    </dsp:sp>
    <dsp:sp modelId="{7C142638-EDE2-4AAE-93AD-6B9E2AA0FC5E}">
      <dsp:nvSpPr>
        <dsp:cNvPr id="0" name=""/>
        <dsp:cNvSpPr/>
      </dsp:nvSpPr>
      <dsp:spPr>
        <a:xfrm>
          <a:off x="1711042" y="1301276"/>
          <a:ext cx="1399943" cy="88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66AC1-A4D6-461F-BB6C-4E4C59A27A7F}">
      <dsp:nvSpPr>
        <dsp:cNvPr id="0" name=""/>
        <dsp:cNvSpPr/>
      </dsp:nvSpPr>
      <dsp:spPr>
        <a:xfrm>
          <a:off x="1866591" y="1449048"/>
          <a:ext cx="1399943" cy="88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informácie</a:t>
          </a:r>
          <a:endParaRPr lang="en-US" sz="2100" kern="1200"/>
        </a:p>
      </dsp:txBody>
      <dsp:txXfrm>
        <a:off x="1892628" y="1475085"/>
        <a:ext cx="1347869" cy="836890"/>
      </dsp:txXfrm>
    </dsp:sp>
    <dsp:sp modelId="{43F1B0FE-A103-4755-BB0C-28C246763861}">
      <dsp:nvSpPr>
        <dsp:cNvPr id="0" name=""/>
        <dsp:cNvSpPr/>
      </dsp:nvSpPr>
      <dsp:spPr>
        <a:xfrm>
          <a:off x="3422084" y="1301276"/>
          <a:ext cx="1399943" cy="88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D4346-E25A-46AF-8948-40792B2B3187}">
      <dsp:nvSpPr>
        <dsp:cNvPr id="0" name=""/>
        <dsp:cNvSpPr/>
      </dsp:nvSpPr>
      <dsp:spPr>
        <a:xfrm>
          <a:off x="3577634" y="1449048"/>
          <a:ext cx="1399943" cy="888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vedomosti</a:t>
          </a:r>
          <a:endParaRPr lang="en-US" sz="2100" kern="1200"/>
        </a:p>
      </dsp:txBody>
      <dsp:txXfrm>
        <a:off x="3603671" y="1475085"/>
        <a:ext cx="1347869" cy="83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326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383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4122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53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11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14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10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892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929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766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082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518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317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275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236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1D55-D0EE-423F-9C4C-0EFE5A680CDA}" type="datetimeFigureOut">
              <a:rPr lang="sk-SK" smtClean="0"/>
              <a:t>24. 5. 2024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D5C2-7B3D-4875-8D6A-47F5A3E5D2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598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rog.sav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/>
              <a:t>Data science – Pomôže krištáľová guľa?</a:t>
            </a:r>
          </a:p>
        </p:txBody>
      </p:sp>
      <p:pic>
        <p:nvPicPr>
          <p:cNvPr id="5" name="Picture 4" descr="A toy owl sitting at a toilet">
            <a:extLst>
              <a:ext uri="{FF2B5EF4-FFF2-40B4-BE49-F238E27FC236}">
                <a16:creationId xmlns:a16="http://schemas.microsoft.com/office/drawing/2014/main" id="{3C047E9B-5C94-05AE-4E73-8AAE2EA82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Deň vysokoškoláka pre Gymnázium, Golianova, Nitra, 24. mája 2024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Renáta Benda Prokeinová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Zuzana Poláková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Eva Matejková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and grey logo&#10;&#10;Description automatically generated">
            <a:extLst>
              <a:ext uri="{FF2B5EF4-FFF2-40B4-BE49-F238E27FC236}">
                <a16:creationId xmlns:a16="http://schemas.microsoft.com/office/drawing/2014/main" id="{218BDB17-C439-30C4-3A94-D6D4CD35F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72" y="5000342"/>
            <a:ext cx="3250728" cy="136815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Trendy a prognózy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Očakáva sa, že používanie telefónov v budúcnosti porastie stabilne 2 – 3 % do roku 2025.</a:t>
            </a:r>
          </a:p>
          <a:p>
            <a:r>
              <a:rPr lang="sk-SK" dirty="0"/>
              <a:t>V roku 2016 bol celkový počet používateľov </a:t>
            </a:r>
            <a:r>
              <a:rPr lang="sk-SK" dirty="0" err="1"/>
              <a:t>smartfónov</a:t>
            </a:r>
            <a:r>
              <a:rPr lang="sk-SK" dirty="0"/>
              <a:t> na celom svete iba 3,67 miliardy, čo sa rovnalo 45 % populácie v roku 2016.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/>
              <a:t>Od roku 2016 však došlo k masívnemu nárastu počtu používateľov </a:t>
            </a:r>
            <a:r>
              <a:rPr lang="sk-SK" dirty="0" err="1"/>
              <a:t>smartfónov</a:t>
            </a:r>
            <a:r>
              <a:rPr lang="sk-SK" dirty="0"/>
              <a:t> a do roku 2022 celkový počet používateľov telefónov na celom svete dosiahne 86 %.</a:t>
            </a:r>
          </a:p>
          <a:p>
            <a:r>
              <a:rPr lang="sk-SK" dirty="0"/>
              <a:t>Odhaduje sa, že do roku 2026 dosiahne celkový počet používateľov </a:t>
            </a:r>
            <a:r>
              <a:rPr lang="sk-SK" dirty="0" err="1"/>
              <a:t>smartfónov</a:t>
            </a:r>
            <a:r>
              <a:rPr lang="sk-SK" dirty="0"/>
              <a:t> 7,52 miliardy.</a:t>
            </a:r>
          </a:p>
        </p:txBody>
      </p:sp>
    </p:spTree>
    <p:extLst>
      <p:ext uri="{BB962C8B-B14F-4D97-AF65-F5344CB8AC3E}">
        <p14:creationId xmlns:p14="http://schemas.microsoft.com/office/powerpoint/2010/main" val="342303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Beer and Nappies</a:t>
            </a: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6" y="1158348"/>
            <a:ext cx="6408836" cy="43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Pregnant? Big data is watching you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1248726"/>
            <a:ext cx="7608304" cy="44315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0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4F773-97D0-EA1E-3EC8-82FA79DE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Krištáľová guľa v demografii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E025-D064-E34E-D1CF-390DE8A5C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635853"/>
            <a:ext cx="6906491" cy="454111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sk-SK" sz="2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Koľko rokov sa približne dožijete ?</a:t>
            </a:r>
            <a:r>
              <a:rPr lang="sk-SK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pozri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sk-SK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krištáľovej gule </a:t>
            </a:r>
            <a:r>
              <a:rPr lang="sk-SK" sz="2600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endParaRPr lang="sk-SK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sk-SK" sz="2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k-SK" sz="2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 </a:t>
            </a:r>
            <a:r>
              <a:rPr lang="en-US" sz="2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2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</a:t>
            </a:r>
            <a:r>
              <a:rPr lang="en-US" sz="2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</a:t>
            </a:r>
            <a:r>
              <a:rPr lang="sk-SK" sz="2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žiť, aby ste sa takého veku dožili 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sk-SK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Dĺžku života ovplyvňujú rôzne faktory</a:t>
            </a:r>
            <a:r>
              <a:rPr lang="sk-SK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k-S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k-SK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genetická výbava populácie – nemôžete robiť nič, o to sa postarali vaši rodičia</a:t>
            </a:r>
            <a:endParaRPr lang="sk-SK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k-SK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životný štýl, strava – o to sa staráte sami</a:t>
            </a:r>
            <a:endParaRPr lang="sk-SK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k-SK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životné prostredie (čistota ovzdušia, vodstva, kvalita potravín a pod.), - o to sa staráme všetci</a:t>
            </a:r>
            <a:endParaRPr lang="sk-SK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k-SK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mnoho iných faktorov</a:t>
            </a:r>
            <a:endParaRPr lang="sk-SK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sk-SK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75465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F0770E-59D7-7C77-0CB0-C156ABB4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Tak koľko rokov sa teda dožijeme ?</a:t>
            </a: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9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855AE5C-EF3B-EAB7-6ADE-B89EFA7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4" y="5677350"/>
            <a:ext cx="10515600" cy="666721"/>
          </a:xfrm>
        </p:spPr>
        <p:txBody>
          <a:bodyPr>
            <a:normAutofit/>
          </a:bodyPr>
          <a:lstStyle/>
          <a:p>
            <a:pPr algn="ctr"/>
            <a:r>
              <a:rPr lang="sk-SK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Čo sa stalo v roku 2020, 2021 ?</a:t>
            </a:r>
            <a:endParaRPr lang="sk-SK" sz="3200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A51723FD-F6E3-9DCA-B1B7-7EF2364EA9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3176535"/>
              </p:ext>
            </p:extLst>
          </p:nvPr>
        </p:nvGraphicFramePr>
        <p:xfrm>
          <a:off x="609564" y="721453"/>
          <a:ext cx="3726181" cy="4351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658">
                  <a:extLst>
                    <a:ext uri="{9D8B030D-6E8A-4147-A177-3AD203B41FA5}">
                      <a16:colId xmlns:a16="http://schemas.microsoft.com/office/drawing/2014/main" val="3411311260"/>
                    </a:ext>
                  </a:extLst>
                </a:gridCol>
                <a:gridCol w="1275072">
                  <a:extLst>
                    <a:ext uri="{9D8B030D-6E8A-4147-A177-3AD203B41FA5}">
                      <a16:colId xmlns:a16="http://schemas.microsoft.com/office/drawing/2014/main" val="974272363"/>
                    </a:ext>
                  </a:extLst>
                </a:gridCol>
                <a:gridCol w="1287451">
                  <a:extLst>
                    <a:ext uri="{9D8B030D-6E8A-4147-A177-3AD203B41FA5}">
                      <a16:colId xmlns:a16="http://schemas.microsoft.com/office/drawing/2014/main" val="2088701544"/>
                    </a:ext>
                  </a:extLst>
                </a:gridCol>
              </a:tblGrid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rok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Muži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Ženy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3467597718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2022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73,57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80,3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134169119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2021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71,16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78,13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307350712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2020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73,47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80,17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3664089882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2019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74,31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80,84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2308763288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2018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73,71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80,35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3478828243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2017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73,75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80,34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415044678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2016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73,71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80,41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1191642789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2015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73,03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79,73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2857517243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2014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73,19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80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3049734818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2013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72,9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79,61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300373619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2012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72,47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79,45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119264446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2011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72,17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79,35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2725091637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2010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71,62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78,84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1843901002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2009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71,27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78,74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21733727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2008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70,85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78,73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298379650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2007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70,51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78,08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4233567978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2006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70,4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78,2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446635789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2005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>
                          <a:effectLst/>
                        </a:rPr>
                        <a:t>70,11</a:t>
                      </a:r>
                      <a:endParaRPr lang="sk-SK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kern="100" dirty="0">
                          <a:effectLst/>
                        </a:rPr>
                        <a:t>77,9</a:t>
                      </a:r>
                      <a:endParaRPr lang="sk-SK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85" marR="9285" marT="9285" marB="0" anchor="b"/>
                </a:tc>
                <a:extLst>
                  <a:ext uri="{0D108BD9-81ED-4DB2-BD59-A6C34878D82A}">
                    <a16:rowId xmlns:a16="http://schemas.microsoft.com/office/drawing/2014/main" val="3311708417"/>
                  </a:ext>
                </a:extLst>
              </a:tr>
            </a:tbl>
          </a:graphicData>
        </a:graphic>
      </p:graphicFrame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D98869C7-3F77-2BC1-84AA-2908C7D1D9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4065498"/>
              </p:ext>
            </p:extLst>
          </p:nvPr>
        </p:nvGraphicFramePr>
        <p:xfrm>
          <a:off x="4461547" y="847289"/>
          <a:ext cx="6789420" cy="472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790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2F2626-A6CE-0EFF-A9B3-0152B26D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390074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Budete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musieť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šetriť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na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dôchodok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aby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ste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mali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sk-SK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 starobe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ako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tak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dobre</a:t>
            </a:r>
            <a:r>
              <a:rPr lang="en-US" sz="4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? </a:t>
            </a:r>
            <a:r>
              <a:rPr lang="en-US" sz="45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pozri</a:t>
            </a:r>
            <a:r>
              <a:rPr lang="en-US" sz="45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do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krištáľovej</a:t>
            </a:r>
            <a:r>
              <a:rPr lang="en-US" sz="45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gule</a:t>
            </a:r>
            <a:r>
              <a:rPr lang="en-US" sz="45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Segoe UI Emoji" panose="020B0502040204020203" pitchFamily="34" charset="0"/>
              </a:rPr>
              <a:t>😊</a:t>
            </a:r>
            <a:endParaRPr lang="en-US" sz="4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2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E083A6E2-5598-2DE6-3651-692967718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46390"/>
              </p:ext>
            </p:extLst>
          </p:nvPr>
        </p:nvGraphicFramePr>
        <p:xfrm>
          <a:off x="950045" y="696285"/>
          <a:ext cx="9368413" cy="57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82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0" y="1892829"/>
            <a:ext cx="11329259" cy="4032448"/>
          </a:xfrm>
        </p:spPr>
        <p:txBody>
          <a:bodyPr/>
          <a:lstStyle/>
          <a:p>
            <a:pPr algn="ctr"/>
            <a:r>
              <a:rPr lang="sk-SK" sz="6400" dirty="0"/>
              <a:t>Ako vyzerá</a:t>
            </a:r>
            <a:r>
              <a:rPr lang="en-US" sz="6400" dirty="0"/>
              <a:t> </a:t>
            </a:r>
            <a:r>
              <a:rPr lang="sk-SK" sz="6400" dirty="0"/>
              <a:t>život na našom študijnom programe?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378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Pár fotiek: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1179288"/>
            <a:ext cx="3355347" cy="223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19" y="228278"/>
            <a:ext cx="3245483" cy="2163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0" y="250351"/>
            <a:ext cx="2939819" cy="2204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319" y="1040473"/>
            <a:ext cx="3055629" cy="2291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6" y="4545539"/>
            <a:ext cx="3119213" cy="2339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91" y="2798633"/>
            <a:ext cx="3796885" cy="2530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58" y="2064837"/>
            <a:ext cx="2071889" cy="2762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4" y="4917247"/>
            <a:ext cx="3343715" cy="1880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45" y="2220471"/>
            <a:ext cx="4051172" cy="30383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2" y="4758753"/>
            <a:ext cx="2998861" cy="19992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7" y="2901179"/>
            <a:ext cx="1618728" cy="2428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29908"/>
            <a:ext cx="3157572" cy="23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29" b="242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Prečo prísť k nám študovať študijný program </a:t>
            </a:r>
            <a:r>
              <a:rPr lang="pt-BR" sz="4400" b="1" dirty="0">
                <a:effectLst/>
                <a:latin typeface="arial" panose="020B0604020202020204" pitchFamily="34" charset="0"/>
              </a:rPr>
              <a:t>Aplikovaná ekonómia a analýza dát</a:t>
            </a:r>
            <a:r>
              <a:rPr lang="en-US" dirty="0"/>
              <a:t> </a:t>
            </a:r>
            <a:r>
              <a:rPr lang="sk-SK" dirty="0"/>
              <a:t>(</a:t>
            </a:r>
            <a:r>
              <a:rPr lang="en-US" dirty="0"/>
              <a:t>AEAD</a:t>
            </a:r>
            <a:r>
              <a:rPr lang="sk-SK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704975"/>
            <a:ext cx="11329259" cy="4220302"/>
          </a:xfrm>
        </p:spPr>
        <p:txBody>
          <a:bodyPr>
            <a:normAutofit fontScale="92500" lnSpcReduction="10000"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sk-SK" sz="3733" dirty="0"/>
              <a:t>Naučíte sa </a:t>
            </a:r>
            <a:r>
              <a:rPr lang="en-US" sz="3733" dirty="0" err="1"/>
              <a:t>kriticky</a:t>
            </a:r>
            <a:r>
              <a:rPr lang="en-US" sz="3733" dirty="0"/>
              <a:t> </a:t>
            </a:r>
            <a:r>
              <a:rPr lang="sk-SK" sz="3733" dirty="0"/>
              <a:t>premýšľať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k-SK" sz="3733" dirty="0"/>
              <a:t>Uvidíte svet novými očami pomocou BI (analytika a grafická analýza)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k-SK" sz="3733" dirty="0"/>
              <a:t>Možnosti zahraničných študijných pobytov, letných škôl, workshopov, e-</a:t>
            </a:r>
            <a:r>
              <a:rPr lang="sk-SK" sz="3733" dirty="0" err="1"/>
              <a:t>learnings</a:t>
            </a:r>
            <a:r>
              <a:rPr lang="sk-SK" sz="3733" dirty="0"/>
              <a:t> zadarmo,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k-SK" sz="3733" dirty="0"/>
              <a:t>Využite AI v praxi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k-SK" sz="3733" dirty="0"/>
              <a:t>100% uplatnenie v praxi od dátového analytika až po programátora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427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398800"/>
              </p:ext>
            </p:extLst>
          </p:nvPr>
        </p:nvGraphicFramePr>
        <p:xfrm>
          <a:off x="2209800" y="719666"/>
          <a:ext cx="7950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5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Prognostické metódy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sk-SK" altLang="sk-SK" b="1" dirty="0"/>
              <a:t>Prognózovanie (</a:t>
            </a:r>
            <a:r>
              <a:rPr lang="sk-SK" altLang="sk-SK" b="1" dirty="0" err="1"/>
              <a:t>Forecasting</a:t>
            </a:r>
            <a:r>
              <a:rPr lang="sk-SK" altLang="sk-SK" b="1" dirty="0"/>
              <a:t>) je systematické skúmanie budúcnosti a formulovanie vedeckých výpovedí o možných variantoch vývoja. </a:t>
            </a:r>
          </a:p>
          <a:p>
            <a:pPr algn="just">
              <a:spcBef>
                <a:spcPct val="0"/>
              </a:spcBef>
              <a:buNone/>
            </a:pPr>
            <a:endParaRPr lang="sk-SK" altLang="sk-SK" sz="1050" b="1" dirty="0"/>
          </a:p>
          <a:p>
            <a:pPr algn="just">
              <a:spcBef>
                <a:spcPct val="0"/>
              </a:spcBef>
              <a:buNone/>
            </a:pPr>
            <a:endParaRPr lang="sk-SK" altLang="sk-SK" sz="1050" b="1" dirty="0"/>
          </a:p>
          <a:p>
            <a:pPr algn="just">
              <a:spcBef>
                <a:spcPct val="0"/>
              </a:spcBef>
              <a:buNone/>
            </a:pPr>
            <a:r>
              <a:rPr lang="sk-SK" altLang="sk-SK" dirty="0"/>
              <a:t>Zlatým vekom prognostiky boli šesťdesiate až osemdesiate roky minulého storočia. </a:t>
            </a:r>
          </a:p>
          <a:p>
            <a:pPr algn="just">
              <a:spcBef>
                <a:spcPct val="0"/>
              </a:spcBef>
              <a:buNone/>
            </a:pPr>
            <a:endParaRPr lang="sk-SK" altLang="sk-SK" dirty="0"/>
          </a:p>
          <a:p>
            <a:pPr algn="just">
              <a:spcBef>
                <a:spcPct val="0"/>
              </a:spcBef>
              <a:buNone/>
            </a:pPr>
            <a:r>
              <a:rPr lang="sk-SK" altLang="sk-SK" dirty="0"/>
              <a:t>V tej dobe bola prognostika najmä  v západnej časti v tom čase rozdeleného sveta, i na základe štátnych podnetov v dôsledku studenej vojny, cieľavedome  rozvíjaná a obohacovaná.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692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953" r="1676" b="3705"/>
          <a:stretch/>
        </p:blipFill>
        <p:spPr>
          <a:xfrm>
            <a:off x="1268323" y="42750"/>
            <a:ext cx="9214026" cy="66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8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049E91-6046-5741-F99A-FE425A826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7" r="31547" b="1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075" y="594924"/>
            <a:ext cx="4977976" cy="8098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Data mining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>
          <a:xfrm>
            <a:off x="5986577" y="1629708"/>
            <a:ext cx="5362237" cy="2694464"/>
          </a:xfrm>
          <a:prstGeom prst="rect">
            <a:avLst/>
          </a:prstGeom>
        </p:spPr>
        <p:txBody>
          <a:bodyPr/>
          <a:lstStyle/>
          <a:p>
            <a:pPr defTabSz="548640">
              <a:spcAft>
                <a:spcPts val="600"/>
              </a:spcAft>
            </a:pPr>
            <a:r>
              <a:rPr lang="sk-S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Údaje sú akékoľvek fakty, čísla alebo text. </a:t>
            </a:r>
          </a:p>
          <a:p>
            <a:pPr defTabSz="548640">
              <a:spcAft>
                <a:spcPts val="600"/>
              </a:spcAft>
            </a:pPr>
            <a:r>
              <a:rPr lang="sk-S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Vzory, asociácie alebo vzťahy medzi všetkými týmito údajmi môžu poskytnúť informácie. </a:t>
            </a:r>
          </a:p>
          <a:p>
            <a:pPr defTabSz="548640">
              <a:spcAft>
                <a:spcPts val="600"/>
              </a:spcAft>
            </a:pPr>
            <a:r>
              <a:rPr lang="sk-SK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Informácie možno premeniť na poznatky o historických vzorcoch a budúcich trendoch.</a:t>
            </a:r>
            <a:endParaRPr lang="sk-SK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783999"/>
              </p:ext>
            </p:extLst>
          </p:nvPr>
        </p:nvGraphicFramePr>
        <p:xfrm>
          <a:off x="5986577" y="374096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615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Čísla všade okolo nás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81" y="2018513"/>
            <a:ext cx="2849756" cy="1892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00" y="2093506"/>
            <a:ext cx="3320994" cy="185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52" y="4256879"/>
            <a:ext cx="2569260" cy="1924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87" y="4365998"/>
            <a:ext cx="2727979" cy="1815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11" y="1828800"/>
            <a:ext cx="2182383" cy="2271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81" y="3416125"/>
            <a:ext cx="1968113" cy="1142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38" y="4012855"/>
            <a:ext cx="2423340" cy="1440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2" y="4110508"/>
            <a:ext cx="1799525" cy="15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Čas strávený na mobile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3241" y="1560352"/>
            <a:ext cx="6194337" cy="4616611"/>
          </a:xfrm>
        </p:spPr>
        <p:txBody>
          <a:bodyPr>
            <a:noAutofit/>
          </a:bodyPr>
          <a:lstStyle/>
          <a:p>
            <a:r>
              <a:rPr lang="sk-SK" sz="1800" dirty="0"/>
              <a:t>Priemerný Američan strávi na svojom telefóne každý deň približne </a:t>
            </a:r>
            <a:r>
              <a:rPr lang="sk-SK" sz="1800" b="1" dirty="0"/>
              <a:t>5 hodín a 24 minút. </a:t>
            </a:r>
          </a:p>
          <a:p>
            <a:r>
              <a:rPr lang="sk-SK" sz="1800" dirty="0"/>
              <a:t>57 % Američanov sa považuje za „závislých od telefónu“. </a:t>
            </a:r>
          </a:p>
          <a:p>
            <a:r>
              <a:rPr lang="sk-SK" sz="1800" dirty="0"/>
              <a:t>Priemerný Američan kontroluje svoj telefón približne 96-krát denne. </a:t>
            </a:r>
          </a:p>
          <a:p>
            <a:r>
              <a:rPr lang="sk-SK" sz="1800" dirty="0"/>
              <a:t>92 % Američanov vlastní </a:t>
            </a:r>
            <a:r>
              <a:rPr lang="sk-SK" sz="1800" dirty="0" err="1"/>
              <a:t>smartfón</a:t>
            </a:r>
            <a:r>
              <a:rPr lang="sk-SK" sz="1800" dirty="0"/>
              <a:t>. </a:t>
            </a:r>
          </a:p>
          <a:p>
            <a:r>
              <a:rPr lang="sk-SK" sz="1800" dirty="0"/>
              <a:t>Takmer dve tretiny detí strávia na telefóne </a:t>
            </a:r>
            <a:r>
              <a:rPr lang="sk-SK" sz="1800" b="1" dirty="0"/>
              <a:t>štyri a viac hodín</a:t>
            </a:r>
            <a:r>
              <a:rPr lang="sk-SK" sz="1800" dirty="0"/>
              <a:t>. </a:t>
            </a:r>
          </a:p>
          <a:p>
            <a:r>
              <a:rPr lang="sk-SK" sz="1800" dirty="0"/>
              <a:t>75 % Američanov považuje za </a:t>
            </a:r>
            <a:r>
              <a:rPr lang="en-US" sz="1800" dirty="0" err="1"/>
              <a:t>diskomfort</a:t>
            </a:r>
            <a:r>
              <a:rPr lang="sk-SK" sz="1800" dirty="0"/>
              <a:t> opustiť svoj domov bez telefónov. </a:t>
            </a:r>
          </a:p>
          <a:p>
            <a:r>
              <a:rPr lang="sk-SK" sz="1800" dirty="0"/>
              <a:t>Približne 55 % ľudí tvrdí, že nikdy nezostali bez svojich mobilných telefónov dlhšie ako 24 hodín. </a:t>
            </a:r>
          </a:p>
          <a:p>
            <a:r>
              <a:rPr lang="sk-SK" sz="1800" dirty="0"/>
              <a:t>Približne 27 % jednotlivcov sa počas jazdy pozerá do mobilu.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706" t="29689" r="27501" b="25911"/>
          <a:stretch/>
        </p:blipFill>
        <p:spPr>
          <a:xfrm>
            <a:off x="6507759" y="1470112"/>
            <a:ext cx="5461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2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Koľko času trávime používaním </a:t>
            </a:r>
            <a:r>
              <a:rPr lang="sk-SK" b="1" dirty="0" err="1"/>
              <a:t>smartfónov</a:t>
            </a:r>
            <a:r>
              <a:rPr lang="sk-SK" b="1" dirty="0"/>
              <a:t> na Slovensku?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Používaním mobilných telefónov strávime</a:t>
            </a:r>
            <a:r>
              <a:rPr lang="sk-SK" b="1" dirty="0"/>
              <a:t> za týždeň v priemere 28 hodín a 46 minút</a:t>
            </a:r>
            <a:r>
              <a:rPr lang="sk-SK" dirty="0"/>
              <a:t>.</a:t>
            </a:r>
          </a:p>
          <a:p>
            <a:r>
              <a:rPr lang="sk-SK" dirty="0"/>
              <a:t>Najpoužívanejšími aplikáciami sú</a:t>
            </a:r>
            <a:r>
              <a:rPr lang="sk-SK" b="1" dirty="0"/>
              <a:t> </a:t>
            </a:r>
            <a:r>
              <a:rPr lang="sk-SK" b="1" dirty="0" err="1"/>
              <a:t>Instagram</a:t>
            </a:r>
            <a:r>
              <a:rPr lang="sk-SK" b="1" dirty="0"/>
              <a:t>, Messenger a YouTube</a:t>
            </a:r>
          </a:p>
          <a:p>
            <a:r>
              <a:rPr lang="sk-SK" b="1" dirty="0"/>
              <a:t>V</a:t>
            </a:r>
            <a:r>
              <a:rPr lang="nb-NO" b="1" dirty="0"/>
              <a:t> priemere 4 hodiny a 6 minút denne</a:t>
            </a:r>
            <a:endParaRPr lang="sk-SK" b="1" dirty="0"/>
          </a:p>
          <a:p>
            <a:r>
              <a:rPr lang="sk-SK" dirty="0"/>
              <a:t>Najviac času trávili na mobilných zariadeniach respondenti </a:t>
            </a:r>
            <a:r>
              <a:rPr lang="sk-SK" b="1" dirty="0"/>
              <a:t>vo veku do 19 rokov</a:t>
            </a:r>
            <a:r>
              <a:rPr lang="sk-SK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/>
              <a:t>Najpoužívanejšou aplikáciou</a:t>
            </a:r>
            <a:r>
              <a:rPr lang="sk-SK" dirty="0"/>
              <a:t> medzi študentami stredných škôl a zamestnanými bol YouTube. Za ním nasledoval </a:t>
            </a:r>
            <a:r>
              <a:rPr lang="sk-SK" dirty="0" err="1"/>
              <a:t>Instagram</a:t>
            </a:r>
            <a:r>
              <a:rPr lang="sk-SK" dirty="0"/>
              <a:t> a Messenger.</a:t>
            </a:r>
          </a:p>
          <a:p>
            <a:r>
              <a:rPr lang="pl-PL" b="1" dirty="0"/>
              <a:t>Viac času na mobilných zariadeniach trávili muži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077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666</Words>
  <Application>Microsoft Office PowerPoint</Application>
  <PresentationFormat>Širokouhlá</PresentationFormat>
  <Paragraphs>129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Segoe UI Emoji</vt:lpstr>
      <vt:lpstr>Times New Roman</vt:lpstr>
      <vt:lpstr>Office Theme</vt:lpstr>
      <vt:lpstr>Data science – Pomôže krištáľová guľa?</vt:lpstr>
      <vt:lpstr>Prezentácia programu PowerPoint</vt:lpstr>
      <vt:lpstr>Prezentácia programu PowerPoint</vt:lpstr>
      <vt:lpstr>Prognostické metódy</vt:lpstr>
      <vt:lpstr>Prezentácia programu PowerPoint</vt:lpstr>
      <vt:lpstr>Data mining</vt:lpstr>
      <vt:lpstr>Čísla všade okolo nás</vt:lpstr>
      <vt:lpstr>Čas strávený na mobile</vt:lpstr>
      <vt:lpstr>Koľko času trávime používaním smartfónov na Slovensku?</vt:lpstr>
      <vt:lpstr>Trendy a prognózy</vt:lpstr>
      <vt:lpstr>Beer and Nappies</vt:lpstr>
      <vt:lpstr>Pregnant? Big data is watching you</vt:lpstr>
      <vt:lpstr>Krištáľová guľa v demografii</vt:lpstr>
      <vt:lpstr>Tak koľko rokov sa teda dožijeme ?</vt:lpstr>
      <vt:lpstr>Čo sa stalo v roku 2020, 2021 ?</vt:lpstr>
      <vt:lpstr>Budete si musieť šetriť na dôchodok, aby ste sa mali v starobe ako tak dobre ?  pozri do krištáľovej gule 😊</vt:lpstr>
      <vt:lpstr>Prezentácia programu PowerPoint</vt:lpstr>
      <vt:lpstr> </vt:lpstr>
      <vt:lpstr>Pár fotiek:</vt:lpstr>
      <vt:lpstr>Prečo prísť k nám študovať študijný program Aplikovaná ekonómia a analýza dát (AEAD)</vt:lpstr>
    </vt:vector>
  </TitlesOfParts>
  <Company>SPU Nitra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– Pomôže krištáľová guľa?</dc:title>
  <dc:creator>Renáta Benda Prokeinová</dc:creator>
  <cp:lastModifiedBy>Renáta Benda Prokeinová</cp:lastModifiedBy>
  <cp:revision>21</cp:revision>
  <dcterms:created xsi:type="dcterms:W3CDTF">2024-05-23T10:55:41Z</dcterms:created>
  <dcterms:modified xsi:type="dcterms:W3CDTF">2024-05-24T08:08:34Z</dcterms:modified>
</cp:coreProperties>
</file>