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A2347-1CBC-793E-AE69-819A3A5D7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8F7A3-64E2-0174-3C60-7DAAE4CE8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AC23D-17C8-9647-B0D0-9490F7C92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6CEBA-8DE8-BDC4-1AD2-073BB4584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9543A-4767-90E6-6E70-7E09EF4B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497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51BCA-2A3B-23D0-ADAA-7807B7AE0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6241AA-5330-8B48-52FB-D9E71E666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3F0AA-AF9F-392E-1392-9E50B1F86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2DF2C-A9F4-F4EF-CE3E-930F8AD1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A92E3-EFA1-C844-98AC-21BD5101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556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498EE-7C1E-DFEF-92F5-5BC31A62C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EF4CF7-EB42-15F9-9566-E89E520D7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B452A-E030-1A45-C419-AEA00FB46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D9AF1-77C3-2C20-E47B-1F1AEF61E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1B5E6-FC87-0893-FDB2-FEF8DC3A3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281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FFFD3-64CD-8B52-14F3-05CA0EA61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68C50-2B02-6C00-52AF-7AB9799A6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B0686-3FA7-A276-61A7-7F24337C1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97618-DD26-6416-315B-B8300879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708CB-2C80-8E3B-E866-730EC7D6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5130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E4E27-75CF-5D28-1E84-2925E3FBA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B9F57-D1E9-9C2E-9990-0DBECD0C4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66779-D270-EEB0-4BCE-06FF982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8EDC2-E73C-90CA-9E1D-349690F5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05ED7-99FE-A062-8294-E79C24DF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409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7D244-5CAF-CA3E-F22C-1C942E66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32970-677B-75D7-EBAE-5FB5AA71E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E8B96-E5AB-32A9-FD45-BF83693F8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D389A-4DD2-E6D8-9348-42762B356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1E9B2-A95A-C4C4-57AF-6F8BBC62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F9373-E8A7-9812-189A-62D65E9C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301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3913E-8945-CE79-2C3E-29722813C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9C097-59B5-DC21-DAE9-6F8C653E8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74F2E-4D91-0566-4226-514C4C1FA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6ADC3-8CAB-9A26-A66A-DCE9364DF8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C63CE1-240A-C8F7-B88D-3A3FDB851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E56660-BA52-9E93-C3FB-9F36C052E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E6A68-4826-62C5-9992-17059A8B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0D5E9-A586-8D73-B173-357BDE6A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448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AE85-F1C3-96D3-355E-0F1E8C858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FFD065-320A-AAC8-A12B-F003F41F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09879-8A09-2EC6-A8A1-27B2A04A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37F2F6-8EEF-5F89-CA41-6AB446F5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217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C1626B-186B-98A9-F7F1-992BB836A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F9DA2-0F75-A88C-6985-CE27A210C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841C9-08CF-E9CC-A322-BDFF5B7E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284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AD8D1-7ED2-EFB0-6D93-88E54A9B6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E6697-6E90-8455-5379-F5BCD24A5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7CB08-F0A4-121A-6E51-F132E8E1A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AAFE3-96AD-CF50-B421-F17E1F260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92E2B-D2D4-99D2-8A0B-3A469E1C0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B822D-5C1B-1261-16F9-0271F4EC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081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75D3-E71A-9C0D-D797-0C289FE7F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F7CC6-86A1-48A1-8756-4F9C9E927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E6CE4-7310-31E1-AA84-64F632A55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51AA46-A8BF-D638-E8D2-901F36296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DC588-238A-EE2C-1F42-14E73F4C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555C5-FB50-FEE7-BA9C-25834E50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9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E7A85B-5B6D-4426-F93E-D15A321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58EAA-367F-3F26-AE78-D3BBE7DA6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A4A14-BB13-1952-751A-47E74C687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5E0CA9-BBD3-44D8-BF91-773FA7167E7A}" type="datetimeFigureOut">
              <a:rPr lang="sk-SK" smtClean="0"/>
              <a:t>14. 4. 2025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63679-1233-ABC8-BBFC-8C1EDA2DF6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D0C7E-3CFF-0364-4CD5-ED3F4010A7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BEE0E8-B58D-4BA1-BE4B-01D12E5A13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840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AD807-9CB4-618D-A6DE-20E1FB632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Kvantitatívne metódy v ekonómii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23DFB-8E32-9875-6B2A-6B4D1F911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Doc. Ing. </a:t>
            </a:r>
            <a:r>
              <a:rPr lang="sk-SK" dirty="0"/>
              <a:t>Renáta Benda Prokeinová, PhD.</a:t>
            </a:r>
          </a:p>
          <a:p>
            <a:r>
              <a:rPr lang="sk-SK" dirty="0"/>
              <a:t>Ing. Jozef Palkovič, PhD.</a:t>
            </a:r>
          </a:p>
        </p:txBody>
      </p:sp>
    </p:spTree>
    <p:extLst>
      <p:ext uri="{BB962C8B-B14F-4D97-AF65-F5344CB8AC3E}">
        <p14:creationId xmlns:p14="http://schemas.microsoft.com/office/powerpoint/2010/main" val="150377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255F-4215-DDF6-1A25-6BE570FAF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Profil</a:t>
            </a:r>
            <a:r>
              <a:rPr lang="en-US" dirty="0"/>
              <a:t> KME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C95E7-290F-5C87-2E39-CA450FD39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aplikovať kvantitatívne metódy s využitím špecializovaného softvéru a informačných technológií pri analýze ekonomických problémov na </a:t>
            </a:r>
            <a:r>
              <a:rPr lang="sk-SK" dirty="0" err="1"/>
              <a:t>mikro</a:t>
            </a:r>
            <a:r>
              <a:rPr lang="sk-SK" dirty="0"/>
              <a:t> aj makroúrovni. </a:t>
            </a:r>
            <a:endParaRPr lang="en-US" dirty="0"/>
          </a:p>
          <a:p>
            <a:r>
              <a:rPr lang="sk-SK" dirty="0"/>
              <a:t>identifikovať a hodnotiť problémy ekonomického rozhodovania, stanovovať predpoklady ich riešenia </a:t>
            </a:r>
            <a:endParaRPr lang="en-US" dirty="0"/>
          </a:p>
          <a:p>
            <a:r>
              <a:rPr lang="sk-SK" dirty="0"/>
              <a:t>predikovať dosahy ekonomických a manažérskych rozhodnutí.</a:t>
            </a:r>
            <a:endParaRPr lang="en-US" dirty="0"/>
          </a:p>
          <a:p>
            <a:r>
              <a:rPr lang="sk-SK" dirty="0"/>
              <a:t> Medzi </a:t>
            </a:r>
            <a:r>
              <a:rPr lang="sk-SK" b="1" dirty="0"/>
              <a:t>profilové predmety </a:t>
            </a:r>
            <a:r>
              <a:rPr lang="sk-SK" dirty="0"/>
              <a:t>programu patrí </a:t>
            </a:r>
            <a:r>
              <a:rPr lang="sk-SK" b="1" dirty="0"/>
              <a:t>ekonometrické modelovanie, viacrozmerná štatistická analýza, metódy prognózovania</a:t>
            </a:r>
            <a:r>
              <a:rPr lang="sk-SK" dirty="0"/>
              <a:t>, </a:t>
            </a:r>
            <a:r>
              <a:rPr lang="sk-SK" b="1" dirty="0" err="1"/>
              <a:t>Data</a:t>
            </a:r>
            <a:r>
              <a:rPr lang="sk-SK" b="1" dirty="0"/>
              <a:t> </a:t>
            </a:r>
            <a:r>
              <a:rPr lang="sk-SK" b="1" dirty="0" err="1"/>
              <a:t>Mining</a:t>
            </a:r>
            <a:r>
              <a:rPr lang="en-US" dirty="0"/>
              <a:t>, </a:t>
            </a:r>
            <a:r>
              <a:rPr lang="en-US" dirty="0" err="1"/>
              <a:t>programovanie</a:t>
            </a:r>
            <a:r>
              <a:rPr lang="en-US" dirty="0"/>
              <a:t> v </a:t>
            </a:r>
            <a:r>
              <a:rPr lang="en-US" b="1" dirty="0"/>
              <a:t>R</a:t>
            </a:r>
            <a:r>
              <a:rPr lang="en-US" dirty="0"/>
              <a:t> a </a:t>
            </a:r>
            <a:r>
              <a:rPr lang="en-US" b="1" dirty="0"/>
              <a:t>Python</a:t>
            </a:r>
            <a:endParaRPr lang="sk-SK" b="1" dirty="0"/>
          </a:p>
          <a:p>
            <a:r>
              <a:rPr lang="sk-SK" b="1" dirty="0"/>
              <a:t>Možnosť absolvovania špecializačného programu </a:t>
            </a:r>
            <a:r>
              <a:rPr lang="it-IT" b="1" i="1" dirty="0"/>
              <a:t>Aplikovaná štatistická analýza so SAS</a:t>
            </a:r>
            <a:r>
              <a:rPr lang="sk-SK" b="1" i="1" dirty="0"/>
              <a:t> a získanie SAS </a:t>
            </a:r>
            <a:r>
              <a:rPr lang="sk-SK" b="1" i="1" dirty="0" err="1"/>
              <a:t>Bage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98138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590C1-0940-240B-23C0-ACE05261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Kam po </a:t>
            </a:r>
            <a:r>
              <a:rPr lang="sk-SK" dirty="0"/>
              <a:t>škole...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7675D-D9B0-3513-1A85-C19B3483B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Analytické oddelenia vo firmách</a:t>
            </a:r>
          </a:p>
          <a:p>
            <a:r>
              <a:rPr lang="sk-SK" dirty="0"/>
              <a:t>Obchodné a výrobné firmy – ako analytici alebo špecialisti na štatistiku.​</a:t>
            </a:r>
          </a:p>
          <a:p>
            <a:r>
              <a:rPr lang="sk-SK" dirty="0"/>
              <a:t>Finančný sektor – v bankách, poisťovniach a investičných spoločnostiach.​</a:t>
            </a:r>
          </a:p>
          <a:p>
            <a:r>
              <a:rPr lang="sk-SK" dirty="0"/>
              <a:t>Výskumné organizácie – ako výskumní pracovníci v oblasti bankovníctva a ekonomického výskumu.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2582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82C579-1094-EDC6-011E-67CD4C99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sk-SK" dirty="0"/>
              <a:t>Ďakujeme za pozornosť</a:t>
            </a:r>
          </a:p>
        </p:txBody>
      </p:sp>
    </p:spTree>
    <p:extLst>
      <p:ext uri="{BB962C8B-B14F-4D97-AF65-F5344CB8AC3E}">
        <p14:creationId xmlns:p14="http://schemas.microsoft.com/office/powerpoint/2010/main" val="17086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146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Kvantitatívne metódy v ekonómii</vt:lpstr>
      <vt:lpstr>Profil KME</vt:lpstr>
      <vt:lpstr>Kam po škole...</vt:lpstr>
      <vt:lpstr>Ďakujeme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Renáta Benda Prokeinová</dc:creator>
  <cp:lastModifiedBy>Renáta Benda Prokeinová</cp:lastModifiedBy>
  <cp:revision>2</cp:revision>
  <dcterms:created xsi:type="dcterms:W3CDTF">2025-04-14T05:46:34Z</dcterms:created>
  <dcterms:modified xsi:type="dcterms:W3CDTF">2025-04-14T07:52:55Z</dcterms:modified>
</cp:coreProperties>
</file>