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4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509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842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997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76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054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33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04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682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7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E20F-6C06-46A4-9540-6AF377344DB8}" type="datetimeFigureOut">
              <a:rPr lang="sk-SK" smtClean="0"/>
              <a:t>13. 2. 2018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173C-04A9-499C-A89A-E6C53B2689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49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Introduction</a:t>
            </a:r>
            <a:r>
              <a:rPr lang="sk-SK" b="1" dirty="0"/>
              <a:t> to Marketing </a:t>
            </a:r>
            <a:r>
              <a:rPr lang="sk-SK" b="1" dirty="0" err="1"/>
              <a:t>Research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313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Intro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b="1" dirty="0"/>
              <a:t>Market research</a:t>
            </a:r>
            <a:r>
              <a:rPr lang="en-US" dirty="0"/>
              <a:t> and </a:t>
            </a:r>
            <a:r>
              <a:rPr lang="en-US" b="1" dirty="0"/>
              <a:t>marketing research</a:t>
            </a:r>
            <a:r>
              <a:rPr lang="en-US" dirty="0"/>
              <a:t> are often confused. </a:t>
            </a:r>
            <a:r>
              <a:rPr lang="en-US" i="1" dirty="0"/>
              <a:t>‘</a:t>
            </a:r>
            <a:r>
              <a:rPr lang="en-US" i="1" dirty="0" err="1"/>
              <a:t>Market’</a:t>
            </a:r>
            <a:r>
              <a:rPr lang="en-US" dirty="0" err="1"/>
              <a:t>research</a:t>
            </a:r>
            <a:r>
              <a:rPr lang="en-US" dirty="0"/>
              <a:t> is simply research into a specific market. It is a very narrow concept. </a:t>
            </a:r>
            <a:r>
              <a:rPr lang="en-US" i="1" dirty="0"/>
              <a:t>‘Marketing’</a:t>
            </a:r>
            <a:r>
              <a:rPr lang="en-US" dirty="0"/>
              <a:t> research is much broader. It not only includes ‘market’ research, but also areas such as research into new products, or modes of distribution such as via the </a:t>
            </a:r>
            <a:r>
              <a:rPr lang="en-US" dirty="0" smtClean="0"/>
              <a:t>Internet</a:t>
            </a:r>
            <a:endParaRPr lang="sk-SK" dirty="0" smtClean="0"/>
          </a:p>
          <a:p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definitions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https://www.youtube.com/watch?time_continue=107&amp;v=WPTz5uJJXPQ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397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book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http://web.ftvs.cuni.cz/hendl/metodologie/marketing-research-an-introduction.pdf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3220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</Words>
  <Application>Microsoft Office PowerPoint</Application>
  <PresentationFormat>Širokouhlá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Introduction to Marketing Research </vt:lpstr>
      <vt:lpstr>Intro</vt:lpstr>
      <vt:lpstr>book</vt:lpstr>
    </vt:vector>
  </TitlesOfParts>
  <Company>SPU Nitra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 Research</dc:title>
  <dc:creator>mPriezvisko</dc:creator>
  <cp:lastModifiedBy>mPriezvisko</cp:lastModifiedBy>
  <cp:revision>3</cp:revision>
  <dcterms:created xsi:type="dcterms:W3CDTF">2018-02-13T08:33:52Z</dcterms:created>
  <dcterms:modified xsi:type="dcterms:W3CDTF">2018-02-13T09:47:06Z</dcterms:modified>
</cp:coreProperties>
</file>