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1E20F-6C06-46A4-9540-6AF377344DB8}" type="datetimeFigureOut">
              <a:rPr lang="sk-SK" smtClean="0"/>
              <a:t>13. 2. 2018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173C-04A9-499C-A89A-E6C53B26890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12433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1E20F-6C06-46A4-9540-6AF377344DB8}" type="datetimeFigureOut">
              <a:rPr lang="sk-SK" smtClean="0"/>
              <a:t>13. 2. 2018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173C-04A9-499C-A89A-E6C53B26890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65096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1E20F-6C06-46A4-9540-6AF377344DB8}" type="datetimeFigureOut">
              <a:rPr lang="sk-SK" smtClean="0"/>
              <a:t>13. 2. 2018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173C-04A9-499C-A89A-E6C53B26890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98423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1E20F-6C06-46A4-9540-6AF377344DB8}" type="datetimeFigureOut">
              <a:rPr lang="sk-SK" smtClean="0"/>
              <a:t>13. 2. 2018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173C-04A9-499C-A89A-E6C53B26890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29970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1E20F-6C06-46A4-9540-6AF377344DB8}" type="datetimeFigureOut">
              <a:rPr lang="sk-SK" smtClean="0"/>
              <a:t>13. 2. 2018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173C-04A9-499C-A89A-E6C53B26890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53763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1E20F-6C06-46A4-9540-6AF377344DB8}" type="datetimeFigureOut">
              <a:rPr lang="sk-SK" smtClean="0"/>
              <a:t>13. 2. 2018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173C-04A9-499C-A89A-E6C53B26890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08578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1E20F-6C06-46A4-9540-6AF377344DB8}" type="datetimeFigureOut">
              <a:rPr lang="sk-SK" smtClean="0"/>
              <a:t>13. 2. 2018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173C-04A9-499C-A89A-E6C53B26890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30543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1E20F-6C06-46A4-9540-6AF377344DB8}" type="datetimeFigureOut">
              <a:rPr lang="sk-SK" smtClean="0"/>
              <a:t>13. 2. 2018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173C-04A9-499C-A89A-E6C53B26890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62339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1E20F-6C06-46A4-9540-6AF377344DB8}" type="datetimeFigureOut">
              <a:rPr lang="sk-SK" smtClean="0"/>
              <a:t>13. 2. 2018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173C-04A9-499C-A89A-E6C53B26890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41048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1E20F-6C06-46A4-9540-6AF377344DB8}" type="datetimeFigureOut">
              <a:rPr lang="sk-SK" smtClean="0"/>
              <a:t>13. 2. 2018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173C-04A9-499C-A89A-E6C53B26890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66822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1E20F-6C06-46A4-9540-6AF377344DB8}" type="datetimeFigureOut">
              <a:rPr lang="sk-SK" smtClean="0"/>
              <a:t>13. 2. 2018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173C-04A9-499C-A89A-E6C53B26890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24769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1E20F-6C06-46A4-9540-6AF377344DB8}" type="datetimeFigureOut">
              <a:rPr lang="sk-SK" smtClean="0"/>
              <a:t>13. 2. 2018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0173C-04A9-499C-A89A-E6C53B26890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96494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err="1"/>
              <a:t>Introduction</a:t>
            </a:r>
            <a:r>
              <a:rPr lang="sk-SK" b="1" dirty="0"/>
              <a:t> to Marketing </a:t>
            </a:r>
            <a:r>
              <a:rPr lang="sk-SK" b="1" dirty="0" err="1"/>
              <a:t>Research</a:t>
            </a:r>
            <a:r>
              <a:rPr lang="sk-SK" b="1" dirty="0"/>
              <a:t/>
            </a:r>
            <a:br>
              <a:rPr lang="sk-SK" b="1" dirty="0"/>
            </a:b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43138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Intro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n-US" b="1" dirty="0"/>
              <a:t>Market research</a:t>
            </a:r>
            <a:r>
              <a:rPr lang="en-US" dirty="0"/>
              <a:t> and </a:t>
            </a:r>
            <a:r>
              <a:rPr lang="en-US" b="1" dirty="0"/>
              <a:t>marketing research</a:t>
            </a:r>
            <a:r>
              <a:rPr lang="en-US" dirty="0"/>
              <a:t> are often confused. </a:t>
            </a:r>
            <a:r>
              <a:rPr lang="en-US" i="1" dirty="0"/>
              <a:t>‘</a:t>
            </a:r>
            <a:r>
              <a:rPr lang="en-US" i="1" dirty="0" err="1"/>
              <a:t>Market’</a:t>
            </a:r>
            <a:r>
              <a:rPr lang="en-US" dirty="0" err="1"/>
              <a:t>research</a:t>
            </a:r>
            <a:r>
              <a:rPr lang="en-US" dirty="0"/>
              <a:t> is simply research into a specific market. It is a very narrow concept. </a:t>
            </a:r>
            <a:r>
              <a:rPr lang="en-US" i="1" dirty="0"/>
              <a:t>‘Marketing’</a:t>
            </a:r>
            <a:r>
              <a:rPr lang="en-US" dirty="0"/>
              <a:t> research is much broader. It not only includes ‘market’ research, but also areas such as research into new products, or modes of distribution such as via the </a:t>
            </a:r>
            <a:r>
              <a:rPr lang="en-US" dirty="0" smtClean="0"/>
              <a:t>Internet</a:t>
            </a:r>
            <a:endParaRPr lang="sk-SK" dirty="0" smtClean="0"/>
          </a:p>
          <a:p>
            <a:r>
              <a:rPr lang="sk-SK" dirty="0" err="1" smtClean="0"/>
              <a:t>Several</a:t>
            </a:r>
            <a:r>
              <a:rPr lang="sk-SK" dirty="0" smtClean="0"/>
              <a:t> </a:t>
            </a:r>
            <a:r>
              <a:rPr lang="sk-SK" dirty="0" err="1" smtClean="0"/>
              <a:t>definitions</a:t>
            </a: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https://www.youtube.com/watch?time_continue=107&amp;v=WPTz5uJJXPQ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53976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book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http://web.ftvs.cuni.cz/hendl/metodologie/marketing-research-an-introduction.pdf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23220601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11</Words>
  <Application>Microsoft Office PowerPoint</Application>
  <PresentationFormat>Širokouhlá</PresentationFormat>
  <Paragraphs>7</Paragraphs>
  <Slides>3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Motív Office</vt:lpstr>
      <vt:lpstr>Introduction to Marketing Research </vt:lpstr>
      <vt:lpstr>Intro</vt:lpstr>
      <vt:lpstr>book</vt:lpstr>
    </vt:vector>
  </TitlesOfParts>
  <Company>SPU Nitra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Marketing Research</dc:title>
  <dc:creator>mPriezvisko</dc:creator>
  <cp:lastModifiedBy>mPriezvisko</cp:lastModifiedBy>
  <cp:revision>3</cp:revision>
  <dcterms:created xsi:type="dcterms:W3CDTF">2018-02-13T08:33:52Z</dcterms:created>
  <dcterms:modified xsi:type="dcterms:W3CDTF">2018-02-13T09:47:06Z</dcterms:modified>
</cp:coreProperties>
</file>