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61" r:id="rId6"/>
    <p:sldId id="259" r:id="rId7"/>
    <p:sldId id="260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3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Stretnutie so študentmi AEAD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FEM SPU v Nitre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 študijnom programe AEAD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 err="1"/>
              <a:t>Moderný</a:t>
            </a:r>
            <a:r>
              <a:rPr dirty="0"/>
              <a:t> program </a:t>
            </a:r>
            <a:r>
              <a:rPr dirty="0" err="1"/>
              <a:t>zameraný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ekonomickú</a:t>
            </a:r>
            <a:r>
              <a:rPr dirty="0"/>
              <a:t> </a:t>
            </a:r>
            <a:r>
              <a:rPr dirty="0" err="1"/>
              <a:t>analýzu</a:t>
            </a:r>
            <a:r>
              <a:rPr dirty="0"/>
              <a:t> a </a:t>
            </a:r>
            <a:r>
              <a:rPr dirty="0" err="1"/>
              <a:t>prácu</a:t>
            </a:r>
            <a:r>
              <a:rPr dirty="0"/>
              <a:t> s </a:t>
            </a:r>
            <a:r>
              <a:rPr dirty="0" err="1"/>
              <a:t>dátami</a:t>
            </a:r>
            <a:endParaRPr dirty="0"/>
          </a:p>
          <a:p>
            <a:r>
              <a:rPr dirty="0"/>
              <a:t>- </a:t>
            </a:r>
            <a:r>
              <a:rPr dirty="0" err="1"/>
              <a:t>Dôraz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analytické</a:t>
            </a:r>
            <a:r>
              <a:rPr dirty="0"/>
              <a:t> </a:t>
            </a:r>
            <a:r>
              <a:rPr dirty="0" err="1"/>
              <a:t>myslenie</a:t>
            </a:r>
            <a:r>
              <a:rPr dirty="0"/>
              <a:t>, </a:t>
            </a:r>
            <a:r>
              <a:rPr dirty="0" err="1"/>
              <a:t>ekonomické</a:t>
            </a:r>
            <a:r>
              <a:rPr dirty="0"/>
              <a:t> </a:t>
            </a:r>
            <a:r>
              <a:rPr dirty="0" err="1"/>
              <a:t>modelovanie</a:t>
            </a:r>
            <a:r>
              <a:rPr dirty="0"/>
              <a:t> a IT </a:t>
            </a:r>
            <a:r>
              <a:rPr dirty="0" err="1"/>
              <a:t>nástroje</a:t>
            </a:r>
            <a:endParaRPr dirty="0"/>
          </a:p>
          <a:p>
            <a:r>
              <a:rPr dirty="0"/>
              <a:t>- </a:t>
            </a:r>
            <a:r>
              <a:rPr dirty="0" err="1"/>
              <a:t>Uplatnenie</a:t>
            </a:r>
            <a:r>
              <a:rPr dirty="0"/>
              <a:t> v </a:t>
            </a:r>
            <a:r>
              <a:rPr dirty="0" err="1"/>
              <a:t>biznise</a:t>
            </a:r>
            <a:r>
              <a:rPr dirty="0"/>
              <a:t>, </a:t>
            </a:r>
            <a:r>
              <a:rPr dirty="0" err="1"/>
              <a:t>verejnej</a:t>
            </a:r>
            <a:r>
              <a:rPr dirty="0"/>
              <a:t> </a:t>
            </a:r>
            <a:r>
              <a:rPr dirty="0" err="1"/>
              <a:t>správe</a:t>
            </a:r>
            <a:r>
              <a:rPr dirty="0"/>
              <a:t>, </a:t>
            </a:r>
            <a:r>
              <a:rPr dirty="0" err="1"/>
              <a:t>dátovej</a:t>
            </a:r>
            <a:r>
              <a:rPr dirty="0"/>
              <a:t> </a:t>
            </a:r>
            <a:r>
              <a:rPr dirty="0" err="1"/>
              <a:t>analytike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CFEE8-FF21-EE64-2773-54D3E13C0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Čo o programe povedal </a:t>
            </a:r>
            <a:r>
              <a:rPr lang="sk-SK" dirty="0" err="1"/>
              <a:t>ChatGPT</a:t>
            </a:r>
            <a:endParaRPr lang="sk-S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EAA10-814C-FFC8-1649-C89651B87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Študijný program </a:t>
            </a:r>
            <a:r>
              <a:rPr lang="sk-SK" b="1" dirty="0"/>
              <a:t>Aplikovaná ekonómia a analýza dát (AEAD)</a:t>
            </a:r>
            <a:r>
              <a:rPr lang="sk-SK" dirty="0"/>
              <a:t> je zameraný na prepojenie ekonomiky s dátovou </a:t>
            </a:r>
            <a:r>
              <a:rPr lang="sk-SK" dirty="0" err="1"/>
              <a:t>analytikou</a:t>
            </a:r>
            <a:r>
              <a:rPr lang="sk-SK" dirty="0"/>
              <a:t>. Jednoducho povedané – učí študentov </a:t>
            </a:r>
            <a:r>
              <a:rPr lang="sk-SK" b="1" dirty="0"/>
              <a:t>rozumieť ekonomickým javom pomocou dát, čísel a moderných analytických nástrojov</a:t>
            </a:r>
            <a:r>
              <a:rPr lang="sk-SK" dirty="0"/>
              <a:t>.</a:t>
            </a:r>
            <a:endParaRPr lang="en-US" dirty="0"/>
          </a:p>
          <a:p>
            <a:r>
              <a:rPr lang="sk-SK" dirty="0"/>
              <a:t>V dnešnom svete nestačí „cítiť“ ekonomiku — treba ju </a:t>
            </a:r>
            <a:r>
              <a:rPr lang="sk-SK" b="1" dirty="0"/>
              <a:t>vedieť spočítať, dokázať čísla a vyvodiť závery</a:t>
            </a:r>
            <a:r>
              <a:rPr lang="sk-SK" dirty="0"/>
              <a:t>. A práve to je podstata AEAD:</a:t>
            </a:r>
            <a:br>
              <a:rPr lang="sk-SK" dirty="0"/>
            </a:br>
            <a:r>
              <a:rPr lang="sk-SK" b="1" dirty="0"/>
              <a:t>ekonóm + analytik + práca s dátami = moderný a žiadaný odborník na trhu práce.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20321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Študijný</a:t>
            </a:r>
            <a:r>
              <a:rPr dirty="0"/>
              <a:t> </a:t>
            </a:r>
            <a:r>
              <a:rPr dirty="0" err="1"/>
              <a:t>plán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file:///C:/Users/Administrator/Downloads/SP_2024-2025_Bc.denne_AEAD_maj2024-1.pdf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C5837-20C0-4C0A-990F-AF0F8949D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Študijný plán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527AD17-F44A-72B0-C204-08B3010818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3654" y="1600200"/>
            <a:ext cx="5596691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042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Možnosti Erasmus+ a mobility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 err="1"/>
              <a:t>Štúdium</a:t>
            </a:r>
            <a:r>
              <a:rPr dirty="0"/>
              <a:t> v </a:t>
            </a:r>
            <a:r>
              <a:rPr dirty="0" err="1"/>
              <a:t>zahraničí</a:t>
            </a:r>
            <a:r>
              <a:rPr dirty="0"/>
              <a:t> (1–2 </a:t>
            </a:r>
            <a:r>
              <a:rPr dirty="0" err="1"/>
              <a:t>semestre</a:t>
            </a:r>
            <a:r>
              <a:rPr dirty="0"/>
              <a:t>)</a:t>
            </a:r>
          </a:p>
          <a:p>
            <a:r>
              <a:rPr dirty="0"/>
              <a:t>- </a:t>
            </a:r>
            <a:r>
              <a:rPr dirty="0" err="1"/>
              <a:t>Praktické</a:t>
            </a:r>
            <a:r>
              <a:rPr dirty="0"/>
              <a:t> </a:t>
            </a:r>
            <a:r>
              <a:rPr dirty="0" err="1"/>
              <a:t>stáže</a:t>
            </a:r>
            <a:r>
              <a:rPr dirty="0"/>
              <a:t> v </a:t>
            </a:r>
            <a:r>
              <a:rPr dirty="0" err="1"/>
              <a:t>zahraničných</a:t>
            </a:r>
            <a:r>
              <a:rPr dirty="0"/>
              <a:t> </a:t>
            </a:r>
            <a:r>
              <a:rPr dirty="0" err="1"/>
              <a:t>firmách</a:t>
            </a:r>
            <a:r>
              <a:rPr dirty="0"/>
              <a:t>/</a:t>
            </a:r>
            <a:r>
              <a:rPr dirty="0" err="1"/>
              <a:t>inštitúciách</a:t>
            </a:r>
            <a:endParaRPr dirty="0"/>
          </a:p>
          <a:p>
            <a:r>
              <a:rPr dirty="0"/>
              <a:t>- </a:t>
            </a:r>
            <a:r>
              <a:rPr dirty="0" err="1"/>
              <a:t>Partnerské</a:t>
            </a:r>
            <a:r>
              <a:rPr dirty="0"/>
              <a:t> </a:t>
            </a:r>
            <a:r>
              <a:rPr dirty="0" err="1"/>
              <a:t>univerzity</a:t>
            </a:r>
            <a:r>
              <a:rPr dirty="0"/>
              <a:t> v EÚ </a:t>
            </a:r>
            <a:r>
              <a:rPr dirty="0" err="1"/>
              <a:t>aj</a:t>
            </a:r>
            <a:r>
              <a:rPr dirty="0"/>
              <a:t> </a:t>
            </a:r>
            <a:r>
              <a:rPr dirty="0" err="1"/>
              <a:t>mimo</a:t>
            </a:r>
            <a:r>
              <a:rPr dirty="0"/>
              <a:t> EÚ</a:t>
            </a:r>
          </a:p>
          <a:p>
            <a:r>
              <a:rPr dirty="0"/>
              <a:t>- Podpora od </a:t>
            </a:r>
            <a:r>
              <a:rPr dirty="0" err="1"/>
              <a:t>fakul</a:t>
            </a:r>
            <a:r>
              <a:rPr lang="sk-SK" dirty="0"/>
              <a:t>ty/ústavu</a:t>
            </a:r>
            <a:r>
              <a:rPr dirty="0"/>
              <a:t> </a:t>
            </a:r>
            <a:r>
              <a:rPr dirty="0" err="1"/>
              <a:t>pri</a:t>
            </a:r>
            <a:r>
              <a:rPr dirty="0"/>
              <a:t> </a:t>
            </a:r>
            <a:r>
              <a:rPr dirty="0" err="1"/>
              <a:t>výbere</a:t>
            </a:r>
            <a:r>
              <a:rPr dirty="0"/>
              <a:t>, </a:t>
            </a:r>
            <a:r>
              <a:rPr dirty="0" err="1"/>
              <a:t>prihláškach</a:t>
            </a:r>
            <a:r>
              <a:rPr dirty="0"/>
              <a:t> a </a:t>
            </a:r>
            <a:r>
              <a:rPr dirty="0" err="1"/>
              <a:t>štipendiách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Sociálne siete programu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Facebook </a:t>
            </a:r>
            <a:r>
              <a:rPr dirty="0" err="1"/>
              <a:t>stránka</a:t>
            </a:r>
            <a:r>
              <a:rPr dirty="0"/>
              <a:t> </a:t>
            </a:r>
            <a:r>
              <a:rPr lang="sk-SK" dirty="0"/>
              <a:t>ústavu</a:t>
            </a:r>
          </a:p>
          <a:p>
            <a:pPr marL="0" indent="0">
              <a:buNone/>
            </a:pPr>
            <a:r>
              <a:rPr lang="sk-SK" dirty="0"/>
              <a:t>https://www.facebook.com/KSOVFEMSPU/</a:t>
            </a:r>
            <a:endParaRPr dirty="0"/>
          </a:p>
          <a:p>
            <a:r>
              <a:rPr dirty="0"/>
              <a:t>Instagram </a:t>
            </a:r>
            <a:r>
              <a:rPr dirty="0" err="1"/>
              <a:t>stránka</a:t>
            </a:r>
            <a:r>
              <a:rPr dirty="0"/>
              <a:t> </a:t>
            </a:r>
            <a:r>
              <a:rPr lang="sk-SK" dirty="0"/>
              <a:t>ústavu </a:t>
            </a:r>
          </a:p>
          <a:p>
            <a:pPr marL="0" indent="0">
              <a:buNone/>
            </a:pPr>
            <a:r>
              <a:rPr lang="sk-SK" dirty="0"/>
              <a:t>https://www.instagram.com/usovm_fem/</a:t>
            </a:r>
          </a:p>
          <a:p>
            <a:pPr marL="0" indent="0">
              <a:buNone/>
            </a:pPr>
            <a:r>
              <a:rPr dirty="0" err="1"/>
              <a:t>Sledujte</a:t>
            </a:r>
            <a:r>
              <a:rPr dirty="0"/>
              <a:t> </a:t>
            </a:r>
            <a:r>
              <a:rPr dirty="0" err="1"/>
              <a:t>nás</a:t>
            </a:r>
            <a:r>
              <a:rPr dirty="0"/>
              <a:t> pre </a:t>
            </a:r>
            <a:r>
              <a:rPr dirty="0" err="1"/>
              <a:t>aktuálne</a:t>
            </a:r>
            <a:r>
              <a:rPr dirty="0"/>
              <a:t> </a:t>
            </a:r>
            <a:r>
              <a:rPr dirty="0" err="1"/>
              <a:t>informácie</a:t>
            </a:r>
            <a:r>
              <a:rPr dirty="0"/>
              <a:t>, </a:t>
            </a:r>
            <a:r>
              <a:rPr dirty="0" err="1"/>
              <a:t>podujatia</a:t>
            </a:r>
            <a:r>
              <a:rPr dirty="0"/>
              <a:t> a </a:t>
            </a:r>
            <a:r>
              <a:rPr dirty="0" err="1"/>
              <a:t>príležitosti</a:t>
            </a:r>
            <a:r>
              <a:rPr dirty="0"/>
              <a:t>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4DD58-186D-A730-B6DF-E5775E7F5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aktivity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1E03E-042A-FB65-9430-CCE93CA6F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Kvantakovice</a:t>
            </a:r>
            <a:endParaRPr lang="en-US" dirty="0"/>
          </a:p>
          <a:p>
            <a:r>
              <a:rPr lang="en-US" dirty="0"/>
              <a:t>Mikul</a:t>
            </a:r>
            <a:r>
              <a:rPr lang="sk-SK" dirty="0" err="1"/>
              <a:t>ášska</a:t>
            </a:r>
            <a:r>
              <a:rPr lang="sk-SK" dirty="0"/>
              <a:t> party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4734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244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Stretnutie so študentmi AEAD</vt:lpstr>
      <vt:lpstr>O študijnom programe AEAD</vt:lpstr>
      <vt:lpstr>Čo o programe povedal ChatGPT</vt:lpstr>
      <vt:lpstr>Študijný plán</vt:lpstr>
      <vt:lpstr>Študijný plán</vt:lpstr>
      <vt:lpstr>Možnosti Erasmus+ a mobility</vt:lpstr>
      <vt:lpstr>Sociálne siete programu</vt:lpstr>
      <vt:lpstr>aktivity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Renáta Benda Prokeinová</cp:lastModifiedBy>
  <cp:revision>2</cp:revision>
  <dcterms:created xsi:type="dcterms:W3CDTF">2013-01-27T09:14:16Z</dcterms:created>
  <dcterms:modified xsi:type="dcterms:W3CDTF">2025-10-21T13:26:25Z</dcterms:modified>
  <cp:category/>
</cp:coreProperties>
</file>