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150475-3F27-4D3D-9379-AA76A2463B5F}" type="datetimeFigureOut">
              <a:rPr lang="sk-SK" smtClean="0"/>
              <a:pPr/>
              <a:t>11. 12. 2013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A0689F-5F1B-4550-B4CA-84CEEE7A527E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/index.php?title=X.500&amp;action=edit&amp;redlink=1" TargetMode="External"/><Relationship Id="rId2" Type="http://schemas.openxmlformats.org/officeDocument/2006/relationships/hyperlink" Target="http://sk.wikipedia.org/w/index.php?title=Aplika%C4%8Dn%C3%BD_protokol&amp;action=edit&amp;redlink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k.wikipedia.org/wiki/OpenLDAP" TargetMode="External"/><Relationship Id="rId4" Type="http://schemas.openxmlformats.org/officeDocument/2006/relationships/hyperlink" Target="http://sk.wikipedia.org/w/index.php?title=ISO/OSI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Internet_Protocol" TargetMode="External"/><Relationship Id="rId3" Type="http://schemas.openxmlformats.org/officeDocument/2006/relationships/hyperlink" Target="http://sk.wikipedia.org/wiki/Router" TargetMode="External"/><Relationship Id="rId7" Type="http://schemas.openxmlformats.org/officeDocument/2006/relationships/hyperlink" Target="http://cs.wikipedia.org/wiki/Po%C4%8D%C3%ADta%C4%8Dov%C3%A1_s%C3%AD%C5%A5" TargetMode="External"/><Relationship Id="rId2" Type="http://schemas.openxmlformats.org/officeDocument/2006/relationships/hyperlink" Target="http://sk.wikipedia.org/wiki/Po%C4%8D%C3%ADta%C4%8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Server" TargetMode="External"/><Relationship Id="rId5" Type="http://schemas.openxmlformats.org/officeDocument/2006/relationships/hyperlink" Target="http://sk.wikipedia.org/wiki/IP_adresa" TargetMode="External"/><Relationship Id="rId4" Type="http://schemas.openxmlformats.org/officeDocument/2006/relationships/hyperlink" Target="http://sk.wikipedia.org/w/index.php?title=Sie%C5%A5ov%C3%BD_adapt%C3%A9r&amp;action=edit&amp;redlink=1" TargetMode="External"/><Relationship Id="rId9" Type="http://schemas.openxmlformats.org/officeDocument/2006/relationships/hyperlink" Target="http://cs.wikipedia.org/wiki/TCP/I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k.wikipedia.org/wiki/Rout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Po%C4%8D%C3%ADta%C4%8Dov%C3%A1_sie%C5%A5" TargetMode="External"/><Relationship Id="rId7" Type="http://schemas.openxmlformats.org/officeDocument/2006/relationships/hyperlink" Target="http://sk.wikipedia.org/wiki/Cache" TargetMode="External"/><Relationship Id="rId2" Type="http://schemas.openxmlformats.org/officeDocument/2006/relationships/hyperlink" Target="http://sk.wikipedia.org/wiki/Serv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HTTP" TargetMode="External"/><Relationship Id="rId5" Type="http://schemas.openxmlformats.org/officeDocument/2006/relationships/hyperlink" Target="http://sk.wikipedia.org/wiki/Komunika%C4%8Dn%C3%BD_protokol" TargetMode="External"/><Relationship Id="rId4" Type="http://schemas.openxmlformats.org/officeDocument/2006/relationships/hyperlink" Target="http://sk.wikipedia.org/w/index.php?title=Aplika%C4%8Dn%C3%BD_proxy_server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LDAP, DHCP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LDAP - </a:t>
            </a:r>
            <a:r>
              <a:rPr lang="sk-SK" i="1" dirty="0" err="1" smtClean="0"/>
              <a:t>Lightweight</a:t>
            </a:r>
            <a:r>
              <a:rPr lang="sk-SK" i="1" dirty="0" smtClean="0"/>
              <a:t> </a:t>
            </a:r>
            <a:r>
              <a:rPr lang="sk-SK" i="1" dirty="0" err="1" smtClean="0"/>
              <a:t>Directory</a:t>
            </a:r>
            <a:r>
              <a:rPr lang="sk-SK" i="1" dirty="0" smtClean="0"/>
              <a:t> Access </a:t>
            </a:r>
            <a:r>
              <a:rPr lang="sk-SK" i="1" dirty="0" err="1" smtClean="0"/>
              <a:t>Protocol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sk-SK" b="1" dirty="0" smtClean="0"/>
              <a:t>Protokol ľahkého prístupu k adresáru</a:t>
            </a:r>
            <a:r>
              <a:rPr lang="sk-SK" dirty="0" smtClean="0"/>
              <a:t> alebo </a:t>
            </a:r>
            <a:r>
              <a:rPr lang="sk-SK" b="1" dirty="0" smtClean="0"/>
              <a:t>protokol ľahkého prístupu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sk-SK" b="1" dirty="0" smtClean="0"/>
              <a:t>k zoznamu</a:t>
            </a:r>
            <a:endParaRPr lang="en-US" b="1" dirty="0" smtClean="0"/>
          </a:p>
          <a:p>
            <a:pPr marL="273050" indent="-273050"/>
            <a:r>
              <a:rPr lang="sk-SK" dirty="0" smtClean="0"/>
              <a:t>štandardizovaný </a:t>
            </a:r>
            <a:r>
              <a:rPr lang="sk-SK" dirty="0" smtClean="0">
                <a:hlinkClick r:id="rId2" tooltip="Aplikačný protokol (stránka neexistuje)"/>
              </a:rPr>
              <a:t>aplikačný protokol</a:t>
            </a:r>
            <a:r>
              <a:rPr lang="sk-SK" dirty="0" smtClean="0"/>
              <a:t> navrhnutý na </a:t>
            </a:r>
            <a:r>
              <a:rPr lang="sk-SK" dirty="0" err="1" smtClean="0"/>
              <a:t>dotazovanie</a:t>
            </a:r>
            <a:r>
              <a:rPr lang="sk-SK" dirty="0" smtClean="0"/>
              <a:t> a modifikáciu adresárových služieb, fungujúci cez TCP/IP.</a:t>
            </a:r>
          </a:p>
          <a:p>
            <a:r>
              <a:rPr lang="sk-SK" dirty="0" smtClean="0"/>
              <a:t>ukladanie a prístup k dátam na adresárovom serveri. Podľa tohto protokolu sú jednotlivé položky na serveri ukladané pomocou záznamov a usporiadané do stromovej štruktúry. Je vhodný na udržiavanie adresárov a prácu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k-SK" dirty="0" smtClean="0"/>
              <a:t>s informáciami o používateľoch, napríklad na vyhľadávanie používateľov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k-SK" dirty="0" smtClean="0"/>
              <a:t>v príslušných adresároch. Protokol LDAP je založený na odporúčaní </a:t>
            </a:r>
            <a:r>
              <a:rPr lang="sk-SK" dirty="0" smtClean="0">
                <a:hlinkClick r:id="rId3" tooltip="X.500 (stránka neexistuje)"/>
              </a:rPr>
              <a:t>X.500</a:t>
            </a:r>
            <a:r>
              <a:rPr lang="sk-SK" dirty="0" smtClean="0"/>
              <a:t>, ktoré bolo vyvinuté vo svete </a:t>
            </a:r>
            <a:r>
              <a:rPr lang="sk-SK" dirty="0" smtClean="0">
                <a:hlinkClick r:id="rId4" tooltip="ISO/OSI (stránka neexistuje)"/>
              </a:rPr>
              <a:t>ISO/OSI</a:t>
            </a:r>
            <a:r>
              <a:rPr lang="sk-SK" dirty="0" smtClean="0"/>
              <a:t>, ale do praxe sa nie celkom presadilo, hlavne kvôli svojej veľkosti a následnej ťažkopádnosti.</a:t>
            </a:r>
          </a:p>
          <a:p>
            <a:r>
              <a:rPr lang="sk-SK" dirty="0" smtClean="0"/>
              <a:t>V aplikácii funguje na báze </a:t>
            </a:r>
            <a:r>
              <a:rPr lang="sk-SK" dirty="0" err="1" smtClean="0"/>
              <a:t>klient-server</a:t>
            </a:r>
            <a:r>
              <a:rPr lang="sk-SK" dirty="0" smtClean="0"/>
              <a:t>. </a:t>
            </a:r>
            <a:endParaRPr lang="en-US" dirty="0" smtClean="0"/>
          </a:p>
          <a:p>
            <a:r>
              <a:rPr lang="sk-SK" dirty="0" smtClean="0"/>
              <a:t>V komunikácii používa synchrónny a asynchrónny režim. Súčasťou LDAP je autentifikácia klienta. Pri vykonávaní požiadaviek je možné nedokončenú požiadavku zrušiť príkazom </a:t>
            </a:r>
            <a:r>
              <a:rPr lang="sk-SK" dirty="0" err="1" smtClean="0"/>
              <a:t>abandon</a:t>
            </a:r>
            <a:r>
              <a:rPr lang="sk-SK" dirty="0" smtClean="0"/>
              <a:t>.</a:t>
            </a:r>
          </a:p>
          <a:p>
            <a:r>
              <a:rPr lang="sk-SK" dirty="0" smtClean="0"/>
              <a:t>Slobodným programom, ktorý implementuje túto technológiu je </a:t>
            </a:r>
            <a:r>
              <a:rPr lang="sk-SK" dirty="0" err="1" smtClean="0">
                <a:hlinkClick r:id="rId5" tooltip="OpenLDAP"/>
              </a:rPr>
              <a:t>OpenLDAP</a:t>
            </a:r>
            <a:endParaRPr lang="en-US" dirty="0" smtClean="0"/>
          </a:p>
          <a:p>
            <a:r>
              <a:rPr lang="sk-SK" dirty="0" smtClean="0"/>
              <a:t>Systém </a:t>
            </a:r>
            <a:r>
              <a:rPr lang="en-US" dirty="0" err="1" smtClean="0"/>
              <a:t>umo</a:t>
            </a:r>
            <a:r>
              <a:rPr lang="sk-SK" dirty="0" err="1" smtClean="0"/>
              <a:t>žňuje</a:t>
            </a:r>
            <a:r>
              <a:rPr lang="sk-SK" dirty="0" smtClean="0"/>
              <a:t> zjednotenie hesiel pre rôzne aplikácie</a:t>
            </a:r>
            <a:r>
              <a:rPr lang="en-US" dirty="0" smtClean="0"/>
              <a:t>.</a:t>
            </a:r>
            <a:endParaRPr lang="sk-SK" dirty="0" smtClean="0"/>
          </a:p>
          <a:p>
            <a:r>
              <a:rPr lang="sk-SK" dirty="0" err="1" smtClean="0"/>
              <a:t>Klientské</a:t>
            </a:r>
            <a:r>
              <a:rPr lang="sk-SK" dirty="0" smtClean="0"/>
              <a:t> programy môžu požiadať LDAP servery pozrieť sa do záznamov rôznymi spôsobmi.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DHCP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 err="1" smtClean="0"/>
              <a:t>Dynamic</a:t>
            </a:r>
            <a:r>
              <a:rPr lang="sk-SK" b="1" dirty="0" smtClean="0"/>
              <a:t> </a:t>
            </a:r>
            <a:r>
              <a:rPr lang="sk-SK" b="1" dirty="0" err="1" smtClean="0"/>
              <a:t>Host</a:t>
            </a:r>
            <a:r>
              <a:rPr lang="sk-SK" b="1" dirty="0" smtClean="0"/>
              <a:t> </a:t>
            </a:r>
            <a:r>
              <a:rPr lang="sk-SK" b="1" dirty="0" err="1" smtClean="0"/>
              <a:t>Configuration</a:t>
            </a:r>
            <a:r>
              <a:rPr lang="sk-SK" b="1" dirty="0" smtClean="0"/>
              <a:t> </a:t>
            </a:r>
            <a:r>
              <a:rPr lang="sk-SK" b="1" dirty="0" err="1" smtClean="0"/>
              <a:t>Protocol</a:t>
            </a:r>
            <a:r>
              <a:rPr lang="sk-SK" b="1" dirty="0" smtClean="0"/>
              <a:t> (DHCP)</a:t>
            </a:r>
            <a:r>
              <a:rPr lang="sk-SK" dirty="0" smtClean="0"/>
              <a:t> je súbor zásad, ktoré využívajú komunikačné zariadenia (</a:t>
            </a:r>
            <a:r>
              <a:rPr lang="sk-SK" dirty="0" smtClean="0">
                <a:hlinkClick r:id="rId2" tooltip="Počítač"/>
              </a:rPr>
              <a:t>počítač</a:t>
            </a:r>
            <a:r>
              <a:rPr lang="sk-SK" dirty="0" smtClean="0"/>
              <a:t>, </a:t>
            </a:r>
            <a:r>
              <a:rPr lang="sk-SK" dirty="0" err="1" smtClean="0">
                <a:hlinkClick r:id="rId3" tooltip="Router"/>
              </a:rPr>
              <a:t>router</a:t>
            </a:r>
            <a:r>
              <a:rPr lang="sk-SK" dirty="0" smtClean="0"/>
              <a:t> alebo </a:t>
            </a:r>
            <a:r>
              <a:rPr lang="sk-SK" dirty="0" smtClean="0">
                <a:hlinkClick r:id="rId4" tooltip="Sieťový adaptér (stránka neexistuje)"/>
              </a:rPr>
              <a:t>sieťový adaptér</a:t>
            </a:r>
            <a:r>
              <a:rPr lang="sk-SK" dirty="0" smtClean="0"/>
              <a:t>), umožňujúci zariadeniu vyžiadať si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a </a:t>
            </a:r>
            <a:r>
              <a:rPr lang="sk-SK" dirty="0" smtClean="0"/>
              <a:t>získať </a:t>
            </a:r>
            <a:r>
              <a:rPr lang="sk-SK" dirty="0" smtClean="0">
                <a:hlinkClick r:id="rId5" tooltip="IP adresa"/>
              </a:rPr>
              <a:t>IP adresu</a:t>
            </a:r>
            <a:r>
              <a:rPr lang="sk-SK" dirty="0" smtClean="0"/>
              <a:t> od </a:t>
            </a:r>
            <a:r>
              <a:rPr lang="sk-SK" dirty="0" smtClean="0">
                <a:hlinkClick r:id="rId6" tooltip="Server"/>
              </a:rPr>
              <a:t>servera</a:t>
            </a:r>
            <a:r>
              <a:rPr lang="sk-SK" dirty="0" smtClean="0"/>
              <a:t>, ktorý má zoznam adries voľných na použitie</a:t>
            </a:r>
            <a:r>
              <a:rPr lang="sk-SK" dirty="0" smtClean="0"/>
              <a:t>.</a:t>
            </a:r>
            <a:endParaRPr lang="en-US" dirty="0" smtClean="0"/>
          </a:p>
          <a:p>
            <a:r>
              <a:rPr lang="cs-CZ" dirty="0" smtClean="0"/>
              <a:t>DHCP protokol umožňuje </a:t>
            </a:r>
            <a:r>
              <a:rPr lang="cs-CZ" dirty="0" smtClean="0"/>
              <a:t>prost</a:t>
            </a:r>
            <a:r>
              <a:rPr lang="en-US" dirty="0" smtClean="0"/>
              <a:t>r</a:t>
            </a:r>
            <a:r>
              <a:rPr lang="cs-CZ" dirty="0" err="1" smtClean="0"/>
              <a:t>edníctv</a:t>
            </a:r>
            <a:r>
              <a:rPr lang="en-US" dirty="0" smtClean="0"/>
              <a:t>o</a:t>
            </a:r>
            <a:r>
              <a:rPr lang="cs-CZ" dirty="0" smtClean="0"/>
              <a:t>m </a:t>
            </a:r>
            <a:r>
              <a:rPr lang="cs-CZ" dirty="0" smtClean="0"/>
              <a:t>DHCP </a:t>
            </a:r>
            <a:r>
              <a:rPr lang="cs-CZ" dirty="0" smtClean="0"/>
              <a:t>server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nastavova</a:t>
            </a:r>
            <a:r>
              <a:rPr lang="sk-SK" dirty="0" smtClean="0"/>
              <a:t>ť</a:t>
            </a:r>
            <a:r>
              <a:rPr lang="cs-CZ" dirty="0" smtClean="0"/>
              <a:t> </a:t>
            </a:r>
            <a:r>
              <a:rPr lang="cs-CZ" dirty="0" err="1" smtClean="0"/>
              <a:t>staniciamm</a:t>
            </a:r>
            <a:r>
              <a:rPr lang="cs-CZ" dirty="0" smtClean="0"/>
              <a:t> </a:t>
            </a:r>
            <a:r>
              <a:rPr lang="cs-CZ" dirty="0" smtClean="0"/>
              <a:t>v </a:t>
            </a:r>
            <a:r>
              <a:rPr lang="cs-CZ" dirty="0" err="1" smtClean="0">
                <a:hlinkClick r:id="rId7" tooltip="Počítačová síť"/>
              </a:rPr>
              <a:t>počítačovéj</a:t>
            </a:r>
            <a:r>
              <a:rPr lang="cs-CZ" dirty="0" smtClean="0">
                <a:hlinkClick r:id="rId7" tooltip="Počítačová síť"/>
              </a:rPr>
              <a:t> </a:t>
            </a:r>
            <a:r>
              <a:rPr lang="cs-CZ" dirty="0" err="1" smtClean="0">
                <a:hlinkClick r:id="rId7" tooltip="Počítačová síť"/>
              </a:rPr>
              <a:t>sieti</a:t>
            </a:r>
            <a:r>
              <a:rPr lang="cs-CZ" dirty="0" smtClean="0"/>
              <a:t> </a:t>
            </a:r>
            <a:r>
              <a:rPr lang="cs-CZ" dirty="0" smtClean="0"/>
              <a:t>sadu </a:t>
            </a:r>
            <a:r>
              <a:rPr lang="cs-CZ" dirty="0" err="1" smtClean="0"/>
              <a:t>parametrov</a:t>
            </a:r>
            <a:r>
              <a:rPr lang="cs-CZ" dirty="0" smtClean="0"/>
              <a:t> </a:t>
            </a:r>
            <a:r>
              <a:rPr lang="cs-CZ" dirty="0" smtClean="0"/>
              <a:t>nutných </a:t>
            </a:r>
            <a:r>
              <a:rPr lang="cs-CZ" dirty="0" smtClean="0"/>
              <a:t>pre </a:t>
            </a:r>
            <a:r>
              <a:rPr lang="cs-CZ" dirty="0" err="1" smtClean="0"/>
              <a:t>komunikáciu</a:t>
            </a:r>
            <a:r>
              <a:rPr lang="cs-CZ" dirty="0" smtClean="0"/>
              <a:t> </a:t>
            </a:r>
            <a:r>
              <a:rPr lang="cs-CZ" dirty="0" err="1" smtClean="0"/>
              <a:t>pomocou</a:t>
            </a:r>
            <a:r>
              <a:rPr lang="cs-CZ" dirty="0" smtClean="0"/>
              <a:t> </a:t>
            </a:r>
            <a:r>
              <a:rPr lang="cs-CZ" dirty="0" smtClean="0">
                <a:hlinkClick r:id="rId8" tooltip="Internet Protocol"/>
              </a:rPr>
              <a:t>IP protokolu</a:t>
            </a:r>
            <a:r>
              <a:rPr lang="cs-CZ" dirty="0" smtClean="0"/>
              <a:t> (tj. </a:t>
            </a:r>
            <a:r>
              <a:rPr lang="cs-CZ" dirty="0" err="1" smtClean="0"/>
              <a:t>využívať</a:t>
            </a:r>
            <a:r>
              <a:rPr lang="cs-CZ" dirty="0" smtClean="0"/>
              <a:t> </a:t>
            </a:r>
            <a:r>
              <a:rPr lang="cs-CZ" dirty="0" smtClean="0"/>
              <a:t>rodinu </a:t>
            </a:r>
            <a:r>
              <a:rPr lang="cs-CZ" dirty="0" err="1" smtClean="0"/>
              <a:t>protokolov</a:t>
            </a:r>
            <a:r>
              <a:rPr lang="cs-CZ" dirty="0" smtClean="0"/>
              <a:t> </a:t>
            </a:r>
            <a:r>
              <a:rPr lang="cs-CZ" dirty="0" smtClean="0">
                <a:hlinkClick r:id="rId9" tooltip="TCP/IP"/>
              </a:rPr>
              <a:t>TCP/IP</a:t>
            </a:r>
            <a:r>
              <a:rPr lang="cs-CZ" dirty="0" smtClean="0"/>
              <a:t>). Umožňuje </a:t>
            </a:r>
            <a:r>
              <a:rPr lang="cs-CZ" dirty="0" err="1" smtClean="0"/>
              <a:t>predávať</a:t>
            </a:r>
            <a:r>
              <a:rPr lang="cs-CZ" dirty="0" smtClean="0"/>
              <a:t> aj </a:t>
            </a:r>
            <a:r>
              <a:rPr lang="cs-CZ" dirty="0" err="1" smtClean="0"/>
              <a:t>doplňujúce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err="1" smtClean="0"/>
              <a:t>uživateľsky</a:t>
            </a:r>
            <a:r>
              <a:rPr lang="cs-CZ" dirty="0" smtClean="0"/>
              <a:t> </a:t>
            </a:r>
            <a:r>
              <a:rPr lang="cs-CZ" dirty="0" smtClean="0"/>
              <a:t>definované </a:t>
            </a:r>
            <a:r>
              <a:rPr lang="cs-CZ" dirty="0" smtClean="0"/>
              <a:t>parametre. </a:t>
            </a:r>
            <a:r>
              <a:rPr lang="cs-CZ" dirty="0" smtClean="0"/>
              <a:t>Významným </a:t>
            </a:r>
            <a:r>
              <a:rPr lang="cs-CZ" dirty="0" err="1" smtClean="0"/>
              <a:t>spôsobom</a:t>
            </a:r>
            <a:r>
              <a:rPr lang="cs-CZ" dirty="0" smtClean="0"/>
              <a:t> </a:t>
            </a:r>
            <a:r>
              <a:rPr lang="cs-CZ" dirty="0" smtClean="0"/>
              <a:t>tak zjednodušuje a centralizuje správu </a:t>
            </a:r>
            <a:r>
              <a:rPr lang="cs-CZ" dirty="0" err="1" smtClean="0"/>
              <a:t>počítačovej</a:t>
            </a:r>
            <a:r>
              <a:rPr lang="cs-CZ" dirty="0" smtClean="0"/>
              <a:t> </a:t>
            </a:r>
            <a:r>
              <a:rPr lang="cs-CZ" dirty="0" err="1" smtClean="0"/>
              <a:t>siete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napríklad</a:t>
            </a:r>
            <a:r>
              <a:rPr lang="cs-CZ" dirty="0" smtClean="0"/>
              <a:t> pri </a:t>
            </a:r>
            <a:r>
              <a:rPr lang="cs-CZ" dirty="0" err="1" smtClean="0"/>
              <a:t>pridávaní</a:t>
            </a:r>
            <a:r>
              <a:rPr lang="cs-CZ" dirty="0" smtClean="0"/>
              <a:t> </a:t>
            </a:r>
            <a:r>
              <a:rPr lang="cs-CZ" dirty="0" smtClean="0"/>
              <a:t>nových </a:t>
            </a:r>
            <a:r>
              <a:rPr lang="cs-CZ" dirty="0" err="1" smtClean="0"/>
              <a:t>staníc</a:t>
            </a:r>
            <a:r>
              <a:rPr lang="cs-CZ" dirty="0" smtClean="0"/>
              <a:t>, </a:t>
            </a:r>
            <a:r>
              <a:rPr lang="cs-CZ" dirty="0" err="1" smtClean="0"/>
              <a:t>hromadnej</a:t>
            </a:r>
            <a:r>
              <a:rPr lang="cs-CZ" dirty="0" smtClean="0"/>
              <a:t> </a:t>
            </a:r>
            <a:r>
              <a:rPr lang="cs-CZ" dirty="0" err="1" smtClean="0"/>
              <a:t>zmene</a:t>
            </a:r>
            <a:r>
              <a:rPr lang="cs-CZ" dirty="0" smtClean="0"/>
              <a:t> </a:t>
            </a:r>
            <a:r>
              <a:rPr lang="cs-CZ" dirty="0" err="1" smtClean="0"/>
              <a:t>parametrov</a:t>
            </a:r>
            <a:r>
              <a:rPr lang="cs-CZ" dirty="0" smtClean="0"/>
              <a:t> </a:t>
            </a:r>
            <a:r>
              <a:rPr lang="cs-CZ" dirty="0" err="1" smtClean="0"/>
              <a:t>alebo</a:t>
            </a:r>
            <a:r>
              <a:rPr lang="cs-CZ" dirty="0" smtClean="0"/>
              <a:t> pre </a:t>
            </a:r>
            <a:r>
              <a:rPr lang="cs-CZ" dirty="0" err="1" smtClean="0"/>
              <a:t>skrytie</a:t>
            </a:r>
            <a:r>
              <a:rPr lang="cs-CZ" dirty="0" smtClean="0"/>
              <a:t> </a:t>
            </a:r>
            <a:r>
              <a:rPr lang="cs-CZ" dirty="0" smtClean="0"/>
              <a:t>technických </a:t>
            </a:r>
            <a:r>
              <a:rPr lang="cs-CZ" dirty="0" err="1" smtClean="0"/>
              <a:t>detailov</a:t>
            </a:r>
            <a:r>
              <a:rPr lang="cs-CZ" dirty="0" smtClean="0"/>
              <a:t> </a:t>
            </a:r>
            <a:r>
              <a:rPr lang="cs-CZ" dirty="0" err="1" smtClean="0"/>
              <a:t>pred</a:t>
            </a:r>
            <a:r>
              <a:rPr lang="cs-CZ" dirty="0" smtClean="0"/>
              <a:t> </a:t>
            </a:r>
            <a:r>
              <a:rPr lang="cs-CZ" dirty="0" err="1" smtClean="0"/>
              <a:t>užívateľmi</a:t>
            </a:r>
            <a:r>
              <a:rPr lang="cs-CZ" dirty="0" smtClean="0"/>
              <a:t>). </a:t>
            </a:r>
            <a:r>
              <a:rPr lang="cs-CZ" dirty="0" smtClean="0"/>
              <a:t>DHCP servery </a:t>
            </a:r>
            <a:r>
              <a:rPr lang="cs-CZ" dirty="0" err="1" smtClean="0"/>
              <a:t>môžu</a:t>
            </a:r>
            <a:r>
              <a:rPr lang="cs-CZ" dirty="0" smtClean="0"/>
              <a:t> byť </a:t>
            </a:r>
            <a:r>
              <a:rPr lang="cs-CZ" dirty="0" err="1" smtClean="0"/>
              <a:t>združené</a:t>
            </a:r>
            <a:r>
              <a:rPr lang="cs-CZ" dirty="0" smtClean="0"/>
              <a:t> </a:t>
            </a:r>
            <a:r>
              <a:rPr lang="cs-CZ" dirty="0" smtClean="0"/>
              <a:t>do </a:t>
            </a:r>
            <a:r>
              <a:rPr lang="cs-CZ" dirty="0" err="1" smtClean="0"/>
              <a:t>skupín</a:t>
            </a:r>
            <a:r>
              <a:rPr lang="cs-CZ" dirty="0" smtClean="0"/>
              <a:t>, aby </a:t>
            </a:r>
            <a:r>
              <a:rPr lang="cs-CZ" dirty="0" smtClean="0"/>
              <a:t>bolo </a:t>
            </a:r>
            <a:r>
              <a:rPr lang="cs-CZ" dirty="0" err="1" smtClean="0"/>
              <a:t>prideľovanie</a:t>
            </a:r>
            <a:r>
              <a:rPr lang="cs-CZ" dirty="0" smtClean="0"/>
              <a:t> </a:t>
            </a:r>
            <a:r>
              <a:rPr lang="cs-CZ" dirty="0" err="1" smtClean="0"/>
              <a:t>adries</a:t>
            </a:r>
            <a:r>
              <a:rPr lang="cs-CZ" dirty="0" smtClean="0"/>
              <a:t> </a:t>
            </a:r>
            <a:r>
              <a:rPr lang="cs-CZ" dirty="0" smtClean="0"/>
              <a:t>odolné </a:t>
            </a:r>
            <a:r>
              <a:rPr lang="cs-CZ" dirty="0" err="1" smtClean="0"/>
              <a:t>voči</a:t>
            </a:r>
            <a:r>
              <a:rPr lang="cs-CZ" dirty="0" smtClean="0"/>
              <a:t> </a:t>
            </a:r>
            <a:r>
              <a:rPr lang="cs-CZ" dirty="0" err="1" smtClean="0"/>
              <a:t>výpadkom</a:t>
            </a:r>
            <a:r>
              <a:rPr lang="cs-CZ" dirty="0" smtClean="0"/>
              <a:t>. 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r>
              <a:rPr lang="sk-SK" dirty="0" smtClean="0"/>
              <a:t>NAT - preklad </a:t>
            </a:r>
            <a:r>
              <a:rPr lang="sk-SK" dirty="0" smtClean="0"/>
              <a:t>sieťových </a:t>
            </a:r>
            <a:r>
              <a:rPr lang="sk-SK" dirty="0" smtClean="0"/>
              <a:t>adries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err="1" smtClean="0"/>
              <a:t>Network</a:t>
            </a:r>
            <a:r>
              <a:rPr lang="sk-SK" b="1" dirty="0" smtClean="0"/>
              <a:t> </a:t>
            </a:r>
            <a:r>
              <a:rPr lang="sk-SK" b="1" dirty="0" err="1" smtClean="0"/>
              <a:t>address</a:t>
            </a:r>
            <a:r>
              <a:rPr lang="sk-SK" b="1" dirty="0" smtClean="0"/>
              <a:t> </a:t>
            </a:r>
            <a:r>
              <a:rPr lang="sk-SK" b="1" dirty="0" err="1" smtClean="0"/>
              <a:t>translation</a:t>
            </a:r>
            <a:endParaRPr lang="sk-SK" b="1" dirty="0" smtClean="0"/>
          </a:p>
          <a:p>
            <a:pPr lvl="1"/>
            <a:r>
              <a:rPr lang="sk-SK" dirty="0" smtClean="0"/>
              <a:t>Preklad sieťových adries je funkcia, ktorá umožňuje prekladanie adries. Znamená to, že adresy z lokálnej siete sa preložia na jedinečnú adresu, ktorá slúži pre vstup do inej siete </a:t>
            </a:r>
            <a:r>
              <a:rPr lang="sk-SK" dirty="0" smtClean="0"/>
              <a:t>(napr</a:t>
            </a:r>
            <a:r>
              <a:rPr lang="sk-SK" dirty="0" smtClean="0"/>
              <a:t>. Internetu), prekladanú adresu si uloží do tabuľky pod náhodným portom, pri odpovedi si v tabuľke vyhľadá port a pošle </a:t>
            </a:r>
            <a:r>
              <a:rPr lang="sk-SK" dirty="0" err="1" smtClean="0"/>
              <a:t>pakety</a:t>
            </a:r>
            <a:r>
              <a:rPr lang="sk-SK" dirty="0" smtClean="0"/>
              <a:t> na IP adresu priradenú k danému portu. NAT je vlastne jednoduchým </a:t>
            </a:r>
            <a:r>
              <a:rPr lang="sk-SK" dirty="0" err="1" smtClean="0"/>
              <a:t>proxy</a:t>
            </a:r>
            <a:r>
              <a:rPr lang="sk-SK" dirty="0" smtClean="0"/>
              <a:t> serverom. NAT môže byť softwarového typu (Nat32, </a:t>
            </a:r>
            <a:r>
              <a:rPr lang="sk-SK" dirty="0" err="1" smtClean="0"/>
              <a:t>Kerio</a:t>
            </a:r>
            <a:r>
              <a:rPr lang="sk-SK" dirty="0" smtClean="0"/>
              <a:t> </a:t>
            </a:r>
            <a:r>
              <a:rPr lang="sk-SK" dirty="0" err="1" smtClean="0"/>
              <a:t>Winroute</a:t>
            </a:r>
            <a:r>
              <a:rPr lang="sk-SK" dirty="0" smtClean="0"/>
              <a:t> </a:t>
            </a:r>
            <a:r>
              <a:rPr lang="sk-SK" dirty="0" err="1" smtClean="0"/>
              <a:t>firewall</a:t>
            </a:r>
            <a:r>
              <a:rPr lang="sk-SK" dirty="0" smtClean="0"/>
              <a:t>) alebo hardwarového typu (</a:t>
            </a:r>
            <a:r>
              <a:rPr lang="sk-SK" dirty="0" err="1" smtClean="0"/>
              <a:t>router</a:t>
            </a:r>
            <a:r>
              <a:rPr lang="sk-SK" dirty="0" smtClean="0"/>
              <a:t> s implementáciou NAT</a:t>
            </a:r>
            <a:r>
              <a:rPr lang="sk-SK" dirty="0" smtClean="0"/>
              <a:t>).</a:t>
            </a:r>
          </a:p>
          <a:p>
            <a:r>
              <a:rPr lang="sk-SK" dirty="0" smtClean="0"/>
              <a:t>Klient odošle požiadavku na komunikáciu, smerovač (</a:t>
            </a:r>
            <a:r>
              <a:rPr lang="sk-SK" dirty="0" err="1" smtClean="0">
                <a:hlinkClick r:id="rId2" tooltip="Router"/>
              </a:rPr>
              <a:t>router</a:t>
            </a:r>
            <a:r>
              <a:rPr lang="sk-SK" dirty="0" smtClean="0"/>
              <a:t>) sa pozrie do tabuľky a zistí, či ide o adresu lokálnu alebo vonkajšiu adresu. V prípade externej adresy si do tabuľky uloží číslo náhodného portu, pod ktorým bude vysielať a k nemu si priradí IP adresu</a:t>
            </a:r>
            <a:r>
              <a:rPr lang="sk-SK" dirty="0" smtClean="0"/>
              <a:t>.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Výhody</a:t>
            </a:r>
            <a:r>
              <a:rPr lang="sk-SK" dirty="0" smtClean="0"/>
              <a:t>: </a:t>
            </a:r>
            <a:endParaRPr lang="sk-SK" dirty="0" smtClean="0"/>
          </a:p>
          <a:p>
            <a:r>
              <a:rPr lang="sk-SK" dirty="0" smtClean="0"/>
              <a:t>umožňuje </a:t>
            </a:r>
            <a:r>
              <a:rPr lang="sk-SK" dirty="0" smtClean="0"/>
              <a:t>pripojiť viac počítačov na jednu verejnú IP adresu - rieši sa tak nedostatok pridelených verejných IP adries</a:t>
            </a:r>
          </a:p>
          <a:p>
            <a:r>
              <a:rPr lang="sk-SK" dirty="0" smtClean="0"/>
              <a:t>zvyšuje bezpečnosť počítačov pripojených za </a:t>
            </a:r>
            <a:r>
              <a:rPr lang="sk-SK" dirty="0" err="1" smtClean="0"/>
              <a:t>NATom</a:t>
            </a:r>
            <a:r>
              <a:rPr lang="sk-SK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potencionálny</a:t>
            </a:r>
            <a:r>
              <a:rPr lang="sk-SK" dirty="0" smtClean="0"/>
              <a:t> </a:t>
            </a:r>
            <a:r>
              <a:rPr lang="sk-SK" dirty="0" smtClean="0"/>
              <a:t>útočník nepozná ozajstnú IP adresu)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sk-SK" dirty="0" smtClean="0"/>
              <a:t>Proxy server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b="1" dirty="0" smtClean="0"/>
              <a:t>Server </a:t>
            </a:r>
            <a:r>
              <a:rPr lang="sk-SK" b="1" dirty="0" err="1" smtClean="0"/>
              <a:t>proxy</a:t>
            </a:r>
            <a:r>
              <a:rPr lang="sk-SK" dirty="0" smtClean="0"/>
              <a:t> alebo </a:t>
            </a:r>
            <a:r>
              <a:rPr lang="sk-SK" b="1" dirty="0" err="1" smtClean="0"/>
              <a:t>proxy</a:t>
            </a:r>
            <a:r>
              <a:rPr lang="sk-SK" b="1" dirty="0" smtClean="0"/>
              <a:t> server</a:t>
            </a:r>
            <a:r>
              <a:rPr lang="sk-SK" dirty="0" smtClean="0"/>
              <a:t> je </a:t>
            </a:r>
            <a:r>
              <a:rPr lang="sk-SK" dirty="0" smtClean="0">
                <a:hlinkClick r:id="rId2" tooltip="Server"/>
              </a:rPr>
              <a:t>server</a:t>
            </a:r>
            <a:r>
              <a:rPr lang="sk-SK" dirty="0" smtClean="0"/>
              <a:t> </a:t>
            </a:r>
            <a:r>
              <a:rPr lang="sk-SK" dirty="0" smtClean="0">
                <a:hlinkClick r:id="rId3" tooltip="Počítačová sieť"/>
              </a:rPr>
              <a:t>počítačovej siete</a:t>
            </a:r>
            <a:r>
              <a:rPr lang="sk-SK" dirty="0" smtClean="0"/>
              <a:t>, ktorý umožňuje klientom nepriame pripojenie k inému serveru. Proxy server funguje ako sprostredkovateľ medzi </a:t>
            </a:r>
            <a:r>
              <a:rPr lang="sk-SK" smtClean="0"/>
              <a:t>klientom </a:t>
            </a:r>
            <a:r>
              <a:rPr lang="sk-SK" smtClean="0"/>
              <a:t/>
            </a:r>
            <a:br>
              <a:rPr lang="sk-SK" smtClean="0"/>
            </a:br>
            <a:r>
              <a:rPr lang="sk-SK" smtClean="0"/>
              <a:t>a </a:t>
            </a:r>
            <a:r>
              <a:rPr lang="sk-SK" dirty="0" smtClean="0"/>
              <a:t>cieľovým serverom, prekladá požiadavky klienta a oproti cieľovému serveru vystupuje ako klient. Prijatú požiadavku potom odosiela naspäť klientovi. Môže ísť tak o špecializovaný hardvér, ako aj o softvér bežiaci na počítači.</a:t>
            </a:r>
          </a:p>
          <a:p>
            <a:r>
              <a:rPr lang="sk-SK" dirty="0" smtClean="0">
                <a:hlinkClick r:id="rId4" tooltip="Aplikačný proxy server (stránka neexistuje)"/>
              </a:rPr>
              <a:t>Aplikačný </a:t>
            </a:r>
            <a:r>
              <a:rPr lang="sk-SK" dirty="0" err="1" smtClean="0">
                <a:hlinkClick r:id="rId4" tooltip="Aplikačný proxy server (stránka neexistuje)"/>
              </a:rPr>
              <a:t>proxy</a:t>
            </a:r>
            <a:r>
              <a:rPr lang="sk-SK" dirty="0" smtClean="0">
                <a:hlinkClick r:id="rId4" tooltip="Aplikačný proxy server (stránka neexistuje)"/>
              </a:rPr>
              <a:t> server</a:t>
            </a:r>
            <a:r>
              <a:rPr lang="sk-SK" dirty="0" smtClean="0"/>
              <a:t> je server špeciálne určený pre určitý </a:t>
            </a:r>
            <a:r>
              <a:rPr lang="sk-SK" dirty="0" smtClean="0">
                <a:hlinkClick r:id="rId5" tooltip="Komunikačný protokol"/>
              </a:rPr>
              <a:t>protokol</a:t>
            </a:r>
            <a:r>
              <a:rPr lang="sk-SK" dirty="0" smtClean="0"/>
              <a:t> resp. aplikáciu. S jeho pomocou je možné analyzovať obsah komunikácie, prípadne ju pozmeniť (napr. odstraňovanie reklám z </a:t>
            </a:r>
            <a:r>
              <a:rPr lang="sk-SK" dirty="0" smtClean="0">
                <a:hlinkClick r:id="rId6" tooltip="HTTP"/>
              </a:rPr>
              <a:t>HTTP</a:t>
            </a:r>
            <a:r>
              <a:rPr lang="sk-SK" dirty="0" smtClean="0"/>
              <a:t> požiadaviek, blokovanie webových stránok podľa obsahu,...) alebo ukladať požiadavky do vyrovnávacej pamäte (</a:t>
            </a:r>
            <a:r>
              <a:rPr lang="sk-SK" dirty="0" err="1" smtClean="0">
                <a:hlinkClick r:id="rId7" tooltip="Cache"/>
              </a:rPr>
              <a:t>cache</a:t>
            </a:r>
            <a:r>
              <a:rPr lang="sk-SK" dirty="0" smtClean="0"/>
              <a:t>), a tak zefektívniť komunikáciu.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259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LDAP, DHCP</vt:lpstr>
      <vt:lpstr>LDAP - Lightweight Directory Access Protocol</vt:lpstr>
      <vt:lpstr>DHCP</vt:lpstr>
      <vt:lpstr>NAT - preklad sieťových adries</vt:lpstr>
      <vt:lpstr>Proxy server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LDAP, DHCP</dc:title>
  <dc:creator>cit-user</dc:creator>
  <cp:lastModifiedBy>cit-user</cp:lastModifiedBy>
  <cp:revision>6</cp:revision>
  <dcterms:created xsi:type="dcterms:W3CDTF">2013-12-05T09:47:51Z</dcterms:created>
  <dcterms:modified xsi:type="dcterms:W3CDTF">2013-12-11T17:55:37Z</dcterms:modified>
</cp:coreProperties>
</file>